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5" r:id="rId4"/>
    <p:sldId id="259"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EDD8D-19A6-4656-8ADA-DC74DCDDF88B}" v="3715" dt="2022-04-20T07:31:58.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anen Petri" userId="87f13e6c-f03f-4e80-bbab-9568516a036d" providerId="ADAL" clId="{7D5EDD8D-19A6-4656-8ADA-DC74DCDDF88B}"/>
    <pc:docChg chg="undo custSel addSld delSld modSld sldOrd">
      <pc:chgData name="Pasanen Petri" userId="87f13e6c-f03f-4e80-bbab-9568516a036d" providerId="ADAL" clId="{7D5EDD8D-19A6-4656-8ADA-DC74DCDDF88B}" dt="2022-04-20T07:32:41.808" v="7916" actId="20577"/>
      <pc:docMkLst>
        <pc:docMk/>
      </pc:docMkLst>
      <pc:sldChg chg="addSp delSp modSp mod setBg addAnim delAnim setClrOvrMap delDesignElem">
        <pc:chgData name="Pasanen Petri" userId="87f13e6c-f03f-4e80-bbab-9568516a036d" providerId="ADAL" clId="{7D5EDD8D-19A6-4656-8ADA-DC74DCDDF88B}" dt="2022-04-07T12:51:37.959" v="5240" actId="20577"/>
        <pc:sldMkLst>
          <pc:docMk/>
          <pc:sldMk cId="2000942661" sldId="256"/>
        </pc:sldMkLst>
        <pc:spChg chg="mod">
          <ac:chgData name="Pasanen Petri" userId="87f13e6c-f03f-4e80-bbab-9568516a036d" providerId="ADAL" clId="{7D5EDD8D-19A6-4656-8ADA-DC74DCDDF88B}" dt="2022-04-07T12:25:29.428" v="4000"/>
          <ac:spMkLst>
            <pc:docMk/>
            <pc:sldMk cId="2000942661" sldId="256"/>
            <ac:spMk id="2" creationId="{018986FF-0AB3-4055-9D65-E03CB975988C}"/>
          </ac:spMkLst>
        </pc:spChg>
        <pc:spChg chg="mod">
          <ac:chgData name="Pasanen Petri" userId="87f13e6c-f03f-4e80-bbab-9568516a036d" providerId="ADAL" clId="{7D5EDD8D-19A6-4656-8ADA-DC74DCDDF88B}" dt="2022-04-07T12:51:37.959" v="5240" actId="20577"/>
          <ac:spMkLst>
            <pc:docMk/>
            <pc:sldMk cId="2000942661" sldId="256"/>
            <ac:spMk id="3" creationId="{5294134A-0B16-4280-8D3B-CBCE1F0081A0}"/>
          </ac:spMkLst>
        </pc:spChg>
        <pc:spChg chg="add del">
          <ac:chgData name="Pasanen Petri" userId="87f13e6c-f03f-4e80-bbab-9568516a036d" providerId="ADAL" clId="{7D5EDD8D-19A6-4656-8ADA-DC74DCDDF88B}" dt="2022-04-07T11:15:09.721" v="1579" actId="26606"/>
          <ac:spMkLst>
            <pc:docMk/>
            <pc:sldMk cId="2000942661" sldId="256"/>
            <ac:spMk id="7" creationId="{5FFD1AD6-47DB-4E92-8664-8F8522581FB4}"/>
          </ac:spMkLst>
        </pc:spChg>
        <pc:spChg chg="add del">
          <ac:chgData name="Pasanen Petri" userId="87f13e6c-f03f-4e80-bbab-9568516a036d" providerId="ADAL" clId="{7D5EDD8D-19A6-4656-8ADA-DC74DCDDF88B}" dt="2022-04-07T11:15:19.157" v="1583" actId="26606"/>
          <ac:spMkLst>
            <pc:docMk/>
            <pc:sldMk cId="2000942661" sldId="256"/>
            <ac:spMk id="9" creationId="{014CD94B-6292-41B3-B053-01121CE90693}"/>
          </ac:spMkLst>
        </pc:spChg>
        <pc:spChg chg="add del">
          <ac:chgData name="Pasanen Petri" userId="87f13e6c-f03f-4e80-bbab-9568516a036d" providerId="ADAL" clId="{7D5EDD8D-19A6-4656-8ADA-DC74DCDDF88B}" dt="2022-04-07T11:14:53.697" v="1572" actId="26606"/>
          <ac:spMkLst>
            <pc:docMk/>
            <pc:sldMk cId="2000942661" sldId="256"/>
            <ac:spMk id="10" creationId="{D1F2E329-6051-4405-8ED5-B41C41E30696}"/>
          </ac:spMkLst>
        </pc:spChg>
        <pc:spChg chg="add del">
          <ac:chgData name="Pasanen Petri" userId="87f13e6c-f03f-4e80-bbab-9568516a036d" providerId="ADAL" clId="{7D5EDD8D-19A6-4656-8ADA-DC74DCDDF88B}" dt="2022-04-07T11:15:21.759" v="1585" actId="26606"/>
          <ac:spMkLst>
            <pc:docMk/>
            <pc:sldMk cId="2000942661" sldId="256"/>
            <ac:spMk id="13" creationId="{CC1CA635-2D9C-4E3E-820F-5FE35AC143B2}"/>
          </ac:spMkLst>
        </pc:spChg>
        <pc:spChg chg="add del">
          <ac:chgData name="Pasanen Petri" userId="87f13e6c-f03f-4e80-bbab-9568516a036d" providerId="ADAL" clId="{7D5EDD8D-19A6-4656-8ADA-DC74DCDDF88B}" dt="2022-04-07T11:14:57.581" v="1575" actId="26606"/>
          <ac:spMkLst>
            <pc:docMk/>
            <pc:sldMk cId="2000942661" sldId="256"/>
            <ac:spMk id="14" creationId="{B8D726A5-7900-41B4-8D49-49B4A2010E7C}"/>
          </ac:spMkLst>
        </pc:spChg>
        <pc:spChg chg="add del">
          <ac:chgData name="Pasanen Petri" userId="87f13e6c-f03f-4e80-bbab-9568516a036d" providerId="ADAL" clId="{7D5EDD8D-19A6-4656-8ADA-DC74DCDDF88B}" dt="2022-04-07T11:15:58.695" v="1595" actId="26606"/>
          <ac:spMkLst>
            <pc:docMk/>
            <pc:sldMk cId="2000942661" sldId="256"/>
            <ac:spMk id="17" creationId="{014CD94B-6292-41B3-B053-01121CE90693}"/>
          </ac:spMkLst>
        </pc:spChg>
        <pc:spChg chg="add del">
          <ac:chgData name="Pasanen Petri" userId="87f13e6c-f03f-4e80-bbab-9568516a036d" providerId="ADAL" clId="{7D5EDD8D-19A6-4656-8ADA-DC74DCDDF88B}" dt="2022-04-07T11:15:25.407" v="1587" actId="26606"/>
          <ac:spMkLst>
            <pc:docMk/>
            <pc:sldMk cId="2000942661" sldId="256"/>
            <ac:spMk id="18" creationId="{014CD94B-6292-41B3-B053-01121CE90693}"/>
          </ac:spMkLst>
        </pc:spChg>
        <pc:spChg chg="add del">
          <ac:chgData name="Pasanen Petri" userId="87f13e6c-f03f-4e80-bbab-9568516a036d" providerId="ADAL" clId="{7D5EDD8D-19A6-4656-8ADA-DC74DCDDF88B}" dt="2022-04-07T11:15:33.550" v="1589" actId="26606"/>
          <ac:spMkLst>
            <pc:docMk/>
            <pc:sldMk cId="2000942661" sldId="256"/>
            <ac:spMk id="21" creationId="{389FFE7C-E583-49D7-B92E-1EC8D6D4FC8F}"/>
          </ac:spMkLst>
        </pc:spChg>
        <pc:spChg chg="add del">
          <ac:chgData name="Pasanen Petri" userId="87f13e6c-f03f-4e80-bbab-9568516a036d" providerId="ADAL" clId="{7D5EDD8D-19A6-4656-8ADA-DC74DCDDF88B}" dt="2022-04-07T11:15:33.550" v="1589" actId="26606"/>
          <ac:spMkLst>
            <pc:docMk/>
            <pc:sldMk cId="2000942661" sldId="256"/>
            <ac:spMk id="22" creationId="{D0D2945E-06BB-4ED7-B357-30CA7211CF17}"/>
          </ac:spMkLst>
        </pc:spChg>
        <pc:spChg chg="add del">
          <ac:chgData name="Pasanen Petri" userId="87f13e6c-f03f-4e80-bbab-9568516a036d" providerId="ADAL" clId="{7D5EDD8D-19A6-4656-8ADA-DC74DCDDF88B}" dt="2022-04-07T11:16:00.176" v="1598" actId="26606"/>
          <ac:spMkLst>
            <pc:docMk/>
            <pc:sldMk cId="2000942661" sldId="256"/>
            <ac:spMk id="24" creationId="{D1F2E329-6051-4405-8ED5-B41C41E30696}"/>
          </ac:spMkLst>
        </pc:spChg>
        <pc:spChg chg="add del">
          <ac:chgData name="Pasanen Petri" userId="87f13e6c-f03f-4e80-bbab-9568516a036d" providerId="ADAL" clId="{7D5EDD8D-19A6-4656-8ADA-DC74DCDDF88B}" dt="2022-04-07T11:15:39.186" v="1591" actId="26606"/>
          <ac:spMkLst>
            <pc:docMk/>
            <pc:sldMk cId="2000942661" sldId="256"/>
            <ac:spMk id="25" creationId="{014CD94B-6292-41B3-B053-01121CE90693}"/>
          </ac:spMkLst>
        </pc:spChg>
        <pc:spChg chg="add del">
          <ac:chgData name="Pasanen Petri" userId="87f13e6c-f03f-4e80-bbab-9568516a036d" providerId="ADAL" clId="{7D5EDD8D-19A6-4656-8ADA-DC74DCDDF88B}" dt="2022-04-07T12:25:29.428" v="4000"/>
          <ac:spMkLst>
            <pc:docMk/>
            <pc:sldMk cId="2000942661" sldId="256"/>
            <ac:spMk id="28" creationId="{014CD94B-6292-41B3-B053-01121CE90693}"/>
          </ac:spMkLst>
        </pc:spChg>
        <pc:spChg chg="add del">
          <ac:chgData name="Pasanen Petri" userId="87f13e6c-f03f-4e80-bbab-9568516a036d" providerId="ADAL" clId="{7D5EDD8D-19A6-4656-8ADA-DC74DCDDF88B}" dt="2022-04-07T11:16:00.949" v="1601" actId="26606"/>
          <ac:spMkLst>
            <pc:docMk/>
            <pc:sldMk cId="2000942661" sldId="256"/>
            <ac:spMk id="29" creationId="{B8D726A5-7900-41B4-8D49-49B4A2010E7C}"/>
          </ac:spMkLst>
        </pc:spChg>
        <pc:picChg chg="add mod ord">
          <ac:chgData name="Pasanen Petri" userId="87f13e6c-f03f-4e80-bbab-9568516a036d" providerId="ADAL" clId="{7D5EDD8D-19A6-4656-8ADA-DC74DCDDF88B}" dt="2022-04-07T12:24:13.022" v="3991" actId="26606"/>
          <ac:picMkLst>
            <pc:docMk/>
            <pc:sldMk cId="2000942661" sldId="256"/>
            <ac:picMk id="5" creationId="{06C47288-74E3-48D8-B7D1-C90348BDE067}"/>
          </ac:picMkLst>
        </pc:picChg>
        <pc:cxnChg chg="add del">
          <ac:chgData name="Pasanen Petri" userId="87f13e6c-f03f-4e80-bbab-9568516a036d" providerId="ADAL" clId="{7D5EDD8D-19A6-4656-8ADA-DC74DCDDF88B}" dt="2022-04-07T11:15:09.721" v="1579" actId="26606"/>
          <ac:cxnSpMkLst>
            <pc:docMk/>
            <pc:sldMk cId="2000942661" sldId="256"/>
            <ac:cxnSpMk id="8" creationId="{BFFDDB48-728D-4A1A-BE30-494474A9EA74}"/>
          </ac:cxnSpMkLst>
        </pc:cxnChg>
        <pc:cxnChg chg="add del">
          <ac:chgData name="Pasanen Petri" userId="87f13e6c-f03f-4e80-bbab-9568516a036d" providerId="ADAL" clId="{7D5EDD8D-19A6-4656-8ADA-DC74DCDDF88B}" dt="2022-04-07T11:15:19.157" v="1583" actId="26606"/>
          <ac:cxnSpMkLst>
            <pc:docMk/>
            <pc:sldMk cId="2000942661" sldId="256"/>
            <ac:cxnSpMk id="11" creationId="{69BDC10B-3439-4B01-9129-15D8245B05AC}"/>
          </ac:cxnSpMkLst>
        </pc:cxnChg>
        <pc:cxnChg chg="add del">
          <ac:chgData name="Pasanen Petri" userId="87f13e6c-f03f-4e80-bbab-9568516a036d" providerId="ADAL" clId="{7D5EDD8D-19A6-4656-8ADA-DC74DCDDF88B}" dt="2022-04-07T11:14:53.697" v="1572" actId="26606"/>
          <ac:cxnSpMkLst>
            <pc:docMk/>
            <pc:sldMk cId="2000942661" sldId="256"/>
            <ac:cxnSpMk id="12" creationId="{1297A23A-E880-40AD-A7F5-1BCD29B4372A}"/>
          </ac:cxnSpMkLst>
        </pc:cxnChg>
        <pc:cxnChg chg="add del">
          <ac:chgData name="Pasanen Petri" userId="87f13e6c-f03f-4e80-bbab-9568516a036d" providerId="ADAL" clId="{7D5EDD8D-19A6-4656-8ADA-DC74DCDDF88B}" dt="2022-04-07T11:14:57.581" v="1575" actId="26606"/>
          <ac:cxnSpMkLst>
            <pc:docMk/>
            <pc:sldMk cId="2000942661" sldId="256"/>
            <ac:cxnSpMk id="15" creationId="{46E49661-E258-450C-8150-A91A6B30D1CD}"/>
          </ac:cxnSpMkLst>
        </pc:cxnChg>
        <pc:cxnChg chg="add del">
          <ac:chgData name="Pasanen Petri" userId="87f13e6c-f03f-4e80-bbab-9568516a036d" providerId="ADAL" clId="{7D5EDD8D-19A6-4656-8ADA-DC74DCDDF88B}" dt="2022-04-07T11:15:21.759" v="1585" actId="26606"/>
          <ac:cxnSpMkLst>
            <pc:docMk/>
            <pc:sldMk cId="2000942661" sldId="256"/>
            <ac:cxnSpMk id="16" creationId="{E0E62FBC-456F-48AE-91ED-3956405D76D2}"/>
          </ac:cxnSpMkLst>
        </pc:cxnChg>
        <pc:cxnChg chg="add del">
          <ac:chgData name="Pasanen Petri" userId="87f13e6c-f03f-4e80-bbab-9568516a036d" providerId="ADAL" clId="{7D5EDD8D-19A6-4656-8ADA-DC74DCDDF88B}" dt="2022-04-07T11:15:25.407" v="1587" actId="26606"/>
          <ac:cxnSpMkLst>
            <pc:docMk/>
            <pc:sldMk cId="2000942661" sldId="256"/>
            <ac:cxnSpMk id="19" creationId="{69BDC10B-3439-4B01-9129-15D8245B05AC}"/>
          </ac:cxnSpMkLst>
        </pc:cxnChg>
        <pc:cxnChg chg="add del">
          <ac:chgData name="Pasanen Petri" userId="87f13e6c-f03f-4e80-bbab-9568516a036d" providerId="ADAL" clId="{7D5EDD8D-19A6-4656-8ADA-DC74DCDDF88B}" dt="2022-04-07T11:15:58.695" v="1595" actId="26606"/>
          <ac:cxnSpMkLst>
            <pc:docMk/>
            <pc:sldMk cId="2000942661" sldId="256"/>
            <ac:cxnSpMk id="20" creationId="{69BDC10B-3439-4B01-9129-15D8245B05AC}"/>
          </ac:cxnSpMkLst>
        </pc:cxnChg>
        <pc:cxnChg chg="add del">
          <ac:chgData name="Pasanen Petri" userId="87f13e6c-f03f-4e80-bbab-9568516a036d" providerId="ADAL" clId="{7D5EDD8D-19A6-4656-8ADA-DC74DCDDF88B}" dt="2022-04-07T11:15:33.550" v="1589" actId="26606"/>
          <ac:cxnSpMkLst>
            <pc:docMk/>
            <pc:sldMk cId="2000942661" sldId="256"/>
            <ac:cxnSpMk id="23" creationId="{F4C9872C-B3B3-4A61-B20E-F79415F455B3}"/>
          </ac:cxnSpMkLst>
        </pc:cxnChg>
        <pc:cxnChg chg="add del">
          <ac:chgData name="Pasanen Petri" userId="87f13e6c-f03f-4e80-bbab-9568516a036d" providerId="ADAL" clId="{7D5EDD8D-19A6-4656-8ADA-DC74DCDDF88B}" dt="2022-04-07T11:15:39.186" v="1591" actId="26606"/>
          <ac:cxnSpMkLst>
            <pc:docMk/>
            <pc:sldMk cId="2000942661" sldId="256"/>
            <ac:cxnSpMk id="26" creationId="{69BDC10B-3439-4B01-9129-15D8245B05AC}"/>
          </ac:cxnSpMkLst>
        </pc:cxnChg>
        <pc:cxnChg chg="add del">
          <ac:chgData name="Pasanen Petri" userId="87f13e6c-f03f-4e80-bbab-9568516a036d" providerId="ADAL" clId="{7D5EDD8D-19A6-4656-8ADA-DC74DCDDF88B}" dt="2022-04-07T11:16:00.176" v="1598" actId="26606"/>
          <ac:cxnSpMkLst>
            <pc:docMk/>
            <pc:sldMk cId="2000942661" sldId="256"/>
            <ac:cxnSpMk id="27" creationId="{1297A23A-E880-40AD-A7F5-1BCD29B4372A}"/>
          </ac:cxnSpMkLst>
        </pc:cxnChg>
        <pc:cxnChg chg="add del">
          <ac:chgData name="Pasanen Petri" userId="87f13e6c-f03f-4e80-bbab-9568516a036d" providerId="ADAL" clId="{7D5EDD8D-19A6-4656-8ADA-DC74DCDDF88B}" dt="2022-04-07T11:16:00.949" v="1601" actId="26606"/>
          <ac:cxnSpMkLst>
            <pc:docMk/>
            <pc:sldMk cId="2000942661" sldId="256"/>
            <ac:cxnSpMk id="30" creationId="{46E49661-E258-450C-8150-A91A6B30D1CD}"/>
          </ac:cxnSpMkLst>
        </pc:cxnChg>
        <pc:cxnChg chg="add del">
          <ac:chgData name="Pasanen Petri" userId="87f13e6c-f03f-4e80-bbab-9568516a036d" providerId="ADAL" clId="{7D5EDD8D-19A6-4656-8ADA-DC74DCDDF88B}" dt="2022-04-07T12:25:29.428" v="4000"/>
          <ac:cxnSpMkLst>
            <pc:docMk/>
            <pc:sldMk cId="2000942661" sldId="256"/>
            <ac:cxnSpMk id="31" creationId="{69BDC10B-3439-4B01-9129-15D8245B05AC}"/>
          </ac:cxnSpMkLst>
        </pc:cxnChg>
      </pc:sldChg>
      <pc:sldChg chg="addSp delSp modSp mod delDesignElem">
        <pc:chgData name="Pasanen Petri" userId="87f13e6c-f03f-4e80-bbab-9568516a036d" providerId="ADAL" clId="{7D5EDD8D-19A6-4656-8ADA-DC74DCDDF88B}" dt="2022-04-20T07:31:44.332" v="7864" actId="20577"/>
        <pc:sldMkLst>
          <pc:docMk/>
          <pc:sldMk cId="233341678" sldId="257"/>
        </pc:sldMkLst>
        <pc:spChg chg="mod">
          <ac:chgData name="Pasanen Petri" userId="87f13e6c-f03f-4e80-bbab-9568516a036d" providerId="ADAL" clId="{7D5EDD8D-19A6-4656-8ADA-DC74DCDDF88B}" dt="2022-04-07T12:51:07.292" v="5230" actId="26606"/>
          <ac:spMkLst>
            <pc:docMk/>
            <pc:sldMk cId="233341678" sldId="257"/>
            <ac:spMk id="2" creationId="{A341DC2C-4CEC-4B5C-8885-10D2B6A6564F}"/>
          </ac:spMkLst>
        </pc:spChg>
        <pc:spChg chg="add del">
          <ac:chgData name="Pasanen Petri" userId="87f13e6c-f03f-4e80-bbab-9568516a036d" providerId="ADAL" clId="{7D5EDD8D-19A6-4656-8ADA-DC74DCDDF88B}" dt="2022-04-07T12:51:07.300" v="5231" actId="26606"/>
          <ac:spMkLst>
            <pc:docMk/>
            <pc:sldMk cId="233341678" sldId="257"/>
            <ac:spMk id="6" creationId="{2257AF2C-0A15-4CEB-B468-2A50AA3EA8DE}"/>
          </ac:spMkLst>
        </pc:spChg>
        <pc:spChg chg="add del">
          <ac:chgData name="Pasanen Petri" userId="87f13e6c-f03f-4e80-bbab-9568516a036d" providerId="ADAL" clId="{7D5EDD8D-19A6-4656-8ADA-DC74DCDDF88B}" dt="2022-04-07T12:51:07.300" v="5231" actId="26606"/>
          <ac:spMkLst>
            <pc:docMk/>
            <pc:sldMk cId="233341678" sldId="257"/>
            <ac:spMk id="7" creationId="{439C4A67-1FE6-4419-AE54-36DC228D51A5}"/>
          </ac:spMkLst>
        </pc:spChg>
        <pc:spChg chg="add del">
          <ac:chgData name="Pasanen Petri" userId="87f13e6c-f03f-4e80-bbab-9568516a036d" providerId="ADAL" clId="{7D5EDD8D-19A6-4656-8ADA-DC74DCDDF88B}" dt="2022-04-07T12:15:20.763" v="3316" actId="26606"/>
          <ac:spMkLst>
            <pc:docMk/>
            <pc:sldMk cId="233341678" sldId="257"/>
            <ac:spMk id="9" creationId="{9C0365A3-9839-4FC6-BFF6-7115C711FD37}"/>
          </ac:spMkLst>
        </pc:spChg>
        <pc:spChg chg="add del">
          <ac:chgData name="Pasanen Petri" userId="87f13e6c-f03f-4e80-bbab-9568516a036d" providerId="ADAL" clId="{7D5EDD8D-19A6-4656-8ADA-DC74DCDDF88B}" dt="2022-04-07T12:50:58.464" v="5228" actId="26606"/>
          <ac:spMkLst>
            <pc:docMk/>
            <pc:sldMk cId="233341678" sldId="257"/>
            <ac:spMk id="10" creationId="{2257AF2C-0A15-4CEB-B468-2A50AA3EA8DE}"/>
          </ac:spMkLst>
        </pc:spChg>
        <pc:spChg chg="add del">
          <ac:chgData name="Pasanen Petri" userId="87f13e6c-f03f-4e80-bbab-9568516a036d" providerId="ADAL" clId="{7D5EDD8D-19A6-4656-8ADA-DC74DCDDF88B}" dt="2022-04-07T12:15:27.203" v="3318" actId="26606"/>
          <ac:spMkLst>
            <pc:docMk/>
            <pc:sldMk cId="233341678" sldId="257"/>
            <ac:spMk id="11" creationId="{9C0365A3-9839-4FC6-BFF6-7115C711FD37}"/>
          </ac:spMkLst>
        </pc:spChg>
        <pc:spChg chg="add del">
          <ac:chgData name="Pasanen Petri" userId="87f13e6c-f03f-4e80-bbab-9568516a036d" providerId="ADAL" clId="{7D5EDD8D-19A6-4656-8ADA-DC74DCDDF88B}" dt="2022-04-07T12:50:58.464" v="5228" actId="26606"/>
          <ac:spMkLst>
            <pc:docMk/>
            <pc:sldMk cId="233341678" sldId="257"/>
            <ac:spMk id="12" creationId="{439C4A67-1FE6-4419-AE54-36DC228D51A5}"/>
          </ac:spMkLst>
        </pc:spChg>
        <pc:spChg chg="add del">
          <ac:chgData name="Pasanen Petri" userId="87f13e6c-f03f-4e80-bbab-9568516a036d" providerId="ADAL" clId="{7D5EDD8D-19A6-4656-8ADA-DC74DCDDF88B}" dt="2022-04-07T11:24:36.829" v="2378"/>
          <ac:spMkLst>
            <pc:docMk/>
            <pc:sldMk cId="233341678" sldId="257"/>
            <ac:spMk id="13" creationId="{9C0365A3-9839-4FC6-BFF6-7115C711FD37}"/>
          </ac:spMkLst>
        </pc:spChg>
        <pc:spChg chg="add del">
          <ac:chgData name="Pasanen Petri" userId="87f13e6c-f03f-4e80-bbab-9568516a036d" providerId="ADAL" clId="{7D5EDD8D-19A6-4656-8ADA-DC74DCDDF88B}" dt="2022-04-07T12:18:34.822" v="3364"/>
          <ac:spMkLst>
            <pc:docMk/>
            <pc:sldMk cId="233341678" sldId="257"/>
            <ac:spMk id="14" creationId="{842AF316-EC25-47C8-858D-6622E7B68AA5}"/>
          </ac:spMkLst>
        </pc:spChg>
        <pc:spChg chg="add del">
          <ac:chgData name="Pasanen Petri" userId="87f13e6c-f03f-4e80-bbab-9568516a036d" providerId="ADAL" clId="{7D5EDD8D-19A6-4656-8ADA-DC74DCDDF88B}" dt="2022-04-07T12:51:07.292" v="5230" actId="26606"/>
          <ac:spMkLst>
            <pc:docMk/>
            <pc:sldMk cId="233341678" sldId="257"/>
            <ac:spMk id="19" creationId="{842AF316-EC25-47C8-858D-6622E7B68AA5}"/>
          </ac:spMkLst>
        </pc:spChg>
        <pc:spChg chg="add">
          <ac:chgData name="Pasanen Petri" userId="87f13e6c-f03f-4e80-bbab-9568516a036d" providerId="ADAL" clId="{7D5EDD8D-19A6-4656-8ADA-DC74DCDDF88B}" dt="2022-04-07T12:51:07.300" v="5231" actId="26606"/>
          <ac:spMkLst>
            <pc:docMk/>
            <pc:sldMk cId="233341678" sldId="257"/>
            <ac:spMk id="22" creationId="{2257AF2C-0A15-4CEB-B468-2A50AA3EA8DE}"/>
          </ac:spMkLst>
        </pc:spChg>
        <pc:spChg chg="add">
          <ac:chgData name="Pasanen Petri" userId="87f13e6c-f03f-4e80-bbab-9568516a036d" providerId="ADAL" clId="{7D5EDD8D-19A6-4656-8ADA-DC74DCDDF88B}" dt="2022-04-07T12:51:07.300" v="5231" actId="26606"/>
          <ac:spMkLst>
            <pc:docMk/>
            <pc:sldMk cId="233341678" sldId="257"/>
            <ac:spMk id="23" creationId="{439C4A67-1FE6-4419-AE54-36DC228D51A5}"/>
          </ac:spMkLst>
        </pc:spChg>
        <pc:graphicFrameChg chg="mod modGraphic">
          <ac:chgData name="Pasanen Petri" userId="87f13e6c-f03f-4e80-bbab-9568516a036d" providerId="ADAL" clId="{7D5EDD8D-19A6-4656-8ADA-DC74DCDDF88B}" dt="2022-04-20T07:31:44.332" v="7864" actId="20577"/>
          <ac:graphicFrameMkLst>
            <pc:docMk/>
            <pc:sldMk cId="233341678" sldId="257"/>
            <ac:graphicFrameMk id="4" creationId="{769C0F4A-4002-4F2D-9EFF-181A426F6018}"/>
          </ac:graphicFrameMkLst>
        </pc:graphicFrameChg>
        <pc:cxnChg chg="add del">
          <ac:chgData name="Pasanen Petri" userId="87f13e6c-f03f-4e80-bbab-9568516a036d" providerId="ADAL" clId="{7D5EDD8D-19A6-4656-8ADA-DC74DCDDF88B}" dt="2022-04-07T12:51:07.300" v="5231" actId="26606"/>
          <ac:cxnSpMkLst>
            <pc:docMk/>
            <pc:sldMk cId="233341678" sldId="257"/>
            <ac:cxnSpMk id="8" creationId="{CBB95296-1237-4C56-861C-8A75F892BEDA}"/>
          </ac:cxnSpMkLst>
        </pc:cxnChg>
        <pc:cxnChg chg="add del">
          <ac:chgData name="Pasanen Petri" userId="87f13e6c-f03f-4e80-bbab-9568516a036d" providerId="ADAL" clId="{7D5EDD8D-19A6-4656-8ADA-DC74DCDDF88B}" dt="2022-04-07T12:18:34.822" v="3364"/>
          <ac:cxnSpMkLst>
            <pc:docMk/>
            <pc:sldMk cId="233341678" sldId="257"/>
            <ac:cxnSpMk id="15" creationId="{F4821CFD-906D-4ADB-A660-BB71E564EFB4}"/>
          </ac:cxnSpMkLst>
        </pc:cxnChg>
        <pc:cxnChg chg="add del">
          <ac:chgData name="Pasanen Petri" userId="87f13e6c-f03f-4e80-bbab-9568516a036d" providerId="ADAL" clId="{7D5EDD8D-19A6-4656-8ADA-DC74DCDDF88B}" dt="2022-04-07T12:50:58.464" v="5228" actId="26606"/>
          <ac:cxnSpMkLst>
            <pc:docMk/>
            <pc:sldMk cId="233341678" sldId="257"/>
            <ac:cxnSpMk id="17" creationId="{CBB95296-1237-4C56-861C-8A75F892BEDA}"/>
          </ac:cxnSpMkLst>
        </pc:cxnChg>
        <pc:cxnChg chg="add del">
          <ac:chgData name="Pasanen Petri" userId="87f13e6c-f03f-4e80-bbab-9568516a036d" providerId="ADAL" clId="{7D5EDD8D-19A6-4656-8ADA-DC74DCDDF88B}" dt="2022-04-07T12:51:07.292" v="5230" actId="26606"/>
          <ac:cxnSpMkLst>
            <pc:docMk/>
            <pc:sldMk cId="233341678" sldId="257"/>
            <ac:cxnSpMk id="20" creationId="{F4821CFD-906D-4ADB-A660-BB71E564EFB4}"/>
          </ac:cxnSpMkLst>
        </pc:cxnChg>
        <pc:cxnChg chg="add">
          <ac:chgData name="Pasanen Petri" userId="87f13e6c-f03f-4e80-bbab-9568516a036d" providerId="ADAL" clId="{7D5EDD8D-19A6-4656-8ADA-DC74DCDDF88B}" dt="2022-04-07T12:51:07.300" v="5231" actId="26606"/>
          <ac:cxnSpMkLst>
            <pc:docMk/>
            <pc:sldMk cId="233341678" sldId="257"/>
            <ac:cxnSpMk id="24" creationId="{CBB95296-1237-4C56-861C-8A75F892BEDA}"/>
          </ac:cxnSpMkLst>
        </pc:cxnChg>
      </pc:sldChg>
      <pc:sldChg chg="modSp new del">
        <pc:chgData name="Pasanen Petri" userId="87f13e6c-f03f-4e80-bbab-9568516a036d" providerId="ADAL" clId="{7D5EDD8D-19A6-4656-8ADA-DC74DCDDF88B}" dt="2022-04-07T11:17:38.843" v="1612" actId="2696"/>
        <pc:sldMkLst>
          <pc:docMk/>
          <pc:sldMk cId="95224255" sldId="258"/>
        </pc:sldMkLst>
        <pc:spChg chg="mod">
          <ac:chgData name="Pasanen Petri" userId="87f13e6c-f03f-4e80-bbab-9568516a036d" providerId="ADAL" clId="{7D5EDD8D-19A6-4656-8ADA-DC74DCDDF88B}" dt="2022-04-07T10:57:42.065" v="879"/>
          <ac:spMkLst>
            <pc:docMk/>
            <pc:sldMk cId="95224255" sldId="258"/>
            <ac:spMk id="2" creationId="{E8D7A17D-1C4C-4DBD-9E88-9985258E4225}"/>
          </ac:spMkLst>
        </pc:spChg>
        <pc:spChg chg="mod">
          <ac:chgData name="Pasanen Petri" userId="87f13e6c-f03f-4e80-bbab-9568516a036d" providerId="ADAL" clId="{7D5EDD8D-19A6-4656-8ADA-DC74DCDDF88B}" dt="2022-04-07T10:57:42.065" v="879"/>
          <ac:spMkLst>
            <pc:docMk/>
            <pc:sldMk cId="95224255" sldId="258"/>
            <ac:spMk id="3" creationId="{E3CD6783-F878-4016-A798-A2A82BA5D74D}"/>
          </ac:spMkLst>
        </pc:spChg>
        <pc:spChg chg="mod">
          <ac:chgData name="Pasanen Petri" userId="87f13e6c-f03f-4e80-bbab-9568516a036d" providerId="ADAL" clId="{7D5EDD8D-19A6-4656-8ADA-DC74DCDDF88B}" dt="2022-04-07T10:57:42.065" v="879"/>
          <ac:spMkLst>
            <pc:docMk/>
            <pc:sldMk cId="95224255" sldId="258"/>
            <ac:spMk id="4" creationId="{D8ADAFA2-05D1-48ED-84FE-47C56A3EE890}"/>
          </ac:spMkLst>
        </pc:spChg>
        <pc:spChg chg="mod">
          <ac:chgData name="Pasanen Petri" userId="87f13e6c-f03f-4e80-bbab-9568516a036d" providerId="ADAL" clId="{7D5EDD8D-19A6-4656-8ADA-DC74DCDDF88B}" dt="2022-04-07T10:57:42.065" v="879"/>
          <ac:spMkLst>
            <pc:docMk/>
            <pc:sldMk cId="95224255" sldId="258"/>
            <ac:spMk id="5" creationId="{7683364A-62BA-46B2-BC7C-5B7DA270048E}"/>
          </ac:spMkLst>
        </pc:spChg>
        <pc:spChg chg="mod">
          <ac:chgData name="Pasanen Petri" userId="87f13e6c-f03f-4e80-bbab-9568516a036d" providerId="ADAL" clId="{7D5EDD8D-19A6-4656-8ADA-DC74DCDDF88B}" dt="2022-04-07T10:57:42.065" v="879"/>
          <ac:spMkLst>
            <pc:docMk/>
            <pc:sldMk cId="95224255" sldId="258"/>
            <ac:spMk id="6" creationId="{DD29D811-10CA-4A40-9107-56638A6AB0FB}"/>
          </ac:spMkLst>
        </pc:spChg>
      </pc:sldChg>
      <pc:sldChg chg="modSp del">
        <pc:chgData name="Pasanen Petri" userId="87f13e6c-f03f-4e80-bbab-9568516a036d" providerId="ADAL" clId="{7D5EDD8D-19A6-4656-8ADA-DC74DCDDF88B}" dt="2022-04-07T10:55:47.306" v="846" actId="2696"/>
        <pc:sldMkLst>
          <pc:docMk/>
          <pc:sldMk cId="2507524556" sldId="258"/>
        </pc:sldMkLst>
        <pc:graphicFrameChg chg="mod">
          <ac:chgData name="Pasanen Petri" userId="87f13e6c-f03f-4e80-bbab-9568516a036d" providerId="ADAL" clId="{7D5EDD8D-19A6-4656-8ADA-DC74DCDDF88B}" dt="2022-04-07T10:55:38.152" v="845"/>
          <ac:graphicFrameMkLst>
            <pc:docMk/>
            <pc:sldMk cId="2507524556" sldId="258"/>
            <ac:graphicFrameMk id="5" creationId="{427B8C26-7A75-4E9A-9581-164FB019FE1C}"/>
          </ac:graphicFrameMkLst>
        </pc:graphicFrameChg>
      </pc:sldChg>
      <pc:sldChg chg="addSp delSp modSp new mod setBg delDesignElem">
        <pc:chgData name="Pasanen Petri" userId="87f13e6c-f03f-4e80-bbab-9568516a036d" providerId="ADAL" clId="{7D5EDD8D-19A6-4656-8ADA-DC74DCDDF88B}" dt="2022-04-19T13:04:10.584" v="7808" actId="20577"/>
        <pc:sldMkLst>
          <pc:docMk/>
          <pc:sldMk cId="1755913329" sldId="259"/>
        </pc:sldMkLst>
        <pc:spChg chg="mod">
          <ac:chgData name="Pasanen Petri" userId="87f13e6c-f03f-4e80-bbab-9568516a036d" providerId="ADAL" clId="{7D5EDD8D-19A6-4656-8ADA-DC74DCDDF88B}" dt="2022-04-07T12:58:56.944" v="5396" actId="26606"/>
          <ac:spMkLst>
            <pc:docMk/>
            <pc:sldMk cId="1755913329" sldId="259"/>
            <ac:spMk id="2" creationId="{DF7813A1-0E0F-4794-862A-8061166C6DA6}"/>
          </ac:spMkLst>
        </pc:spChg>
        <pc:spChg chg="add del mod">
          <ac:chgData name="Pasanen Petri" userId="87f13e6c-f03f-4e80-bbab-9568516a036d" providerId="ADAL" clId="{7D5EDD8D-19A6-4656-8ADA-DC74DCDDF88B}" dt="2022-04-07T10:59:19.461" v="883" actId="1032"/>
          <ac:spMkLst>
            <pc:docMk/>
            <pc:sldMk cId="1755913329" sldId="259"/>
            <ac:spMk id="3" creationId="{A0DF15C4-2AFA-4EBE-AC05-80B49B9F23A3}"/>
          </ac:spMkLst>
        </pc:spChg>
        <pc:spChg chg="add del">
          <ac:chgData name="Pasanen Petri" userId="87f13e6c-f03f-4e80-bbab-9568516a036d" providerId="ADAL" clId="{7D5EDD8D-19A6-4656-8ADA-DC74DCDDF88B}" dt="2022-04-07T11:24:36.829" v="2378"/>
          <ac:spMkLst>
            <pc:docMk/>
            <pc:sldMk cId="1755913329" sldId="259"/>
            <ac:spMk id="5" creationId="{39E4C68A-A4A9-48A4-9FF2-D2896B1EA01F}"/>
          </ac:spMkLst>
        </pc:spChg>
        <pc:spChg chg="add del">
          <ac:chgData name="Pasanen Petri" userId="87f13e6c-f03f-4e80-bbab-9568516a036d" providerId="ADAL" clId="{7D5EDD8D-19A6-4656-8ADA-DC74DCDDF88B}" dt="2022-04-07T11:24:36.829" v="2378"/>
          <ac:spMkLst>
            <pc:docMk/>
            <pc:sldMk cId="1755913329" sldId="259"/>
            <ac:spMk id="6" creationId="{E2B9AEA5-52CB-49A6-AF8A-33502F291B91}"/>
          </ac:spMkLst>
        </pc:spChg>
        <pc:spChg chg="add del">
          <ac:chgData name="Pasanen Petri" userId="87f13e6c-f03f-4e80-bbab-9568516a036d" providerId="ADAL" clId="{7D5EDD8D-19A6-4656-8ADA-DC74DCDDF88B}" dt="2022-04-07T10:57:41.260" v="878" actId="26606"/>
          <ac:spMkLst>
            <pc:docMk/>
            <pc:sldMk cId="1755913329" sldId="259"/>
            <ac:spMk id="8" creationId="{39E4C68A-A4A9-48A4-9FF2-D2896B1EA01F}"/>
          </ac:spMkLst>
        </pc:spChg>
        <pc:spChg chg="add del">
          <ac:chgData name="Pasanen Petri" userId="87f13e6c-f03f-4e80-bbab-9568516a036d" providerId="ADAL" clId="{7D5EDD8D-19A6-4656-8ADA-DC74DCDDF88B}" dt="2022-04-07T10:57:41.260" v="878" actId="26606"/>
          <ac:spMkLst>
            <pc:docMk/>
            <pc:sldMk cId="1755913329" sldId="259"/>
            <ac:spMk id="10" creationId="{E2B9AEA5-52CB-49A6-AF8A-33502F291B91}"/>
          </ac:spMkLst>
        </pc:spChg>
        <pc:spChg chg="add del">
          <ac:chgData name="Pasanen Petri" userId="87f13e6c-f03f-4e80-bbab-9568516a036d" providerId="ADAL" clId="{7D5EDD8D-19A6-4656-8ADA-DC74DCDDF88B}" dt="2022-04-07T12:25:14.861" v="3994" actId="26606"/>
          <ac:spMkLst>
            <pc:docMk/>
            <pc:sldMk cId="1755913329" sldId="259"/>
            <ac:spMk id="13" creationId="{9C0365A3-9839-4FC6-BFF6-7115C711FD37}"/>
          </ac:spMkLst>
        </pc:spChg>
        <pc:spChg chg="add del">
          <ac:chgData name="Pasanen Petri" userId="87f13e6c-f03f-4e80-bbab-9568516a036d" providerId="ADAL" clId="{7D5EDD8D-19A6-4656-8ADA-DC74DCDDF88B}" dt="2022-04-07T12:58:56.944" v="5396" actId="26606"/>
          <ac:spMkLst>
            <pc:docMk/>
            <pc:sldMk cId="1755913329" sldId="259"/>
            <ac:spMk id="15" creationId="{E75B2942-5EB8-4DDF-B28F-FBB3CFBD13A8}"/>
          </ac:spMkLst>
        </pc:spChg>
        <pc:spChg chg="add del">
          <ac:chgData name="Pasanen Petri" userId="87f13e6c-f03f-4e80-bbab-9568516a036d" providerId="ADAL" clId="{7D5EDD8D-19A6-4656-8ADA-DC74DCDDF88B}" dt="2022-04-07T11:25:34.495" v="2382" actId="26606"/>
          <ac:spMkLst>
            <pc:docMk/>
            <pc:sldMk cId="1755913329" sldId="259"/>
            <ac:spMk id="16" creationId="{9C0365A3-9839-4FC6-BFF6-7115C711FD37}"/>
          </ac:spMkLst>
        </pc:spChg>
        <pc:spChg chg="add del">
          <ac:chgData name="Pasanen Petri" userId="87f13e6c-f03f-4e80-bbab-9568516a036d" providerId="ADAL" clId="{7D5EDD8D-19A6-4656-8ADA-DC74DCDDF88B}" dt="2022-04-07T12:02:44.885" v="2434" actId="26606"/>
          <ac:spMkLst>
            <pc:docMk/>
            <pc:sldMk cId="1755913329" sldId="259"/>
            <ac:spMk id="18" creationId="{9C0365A3-9839-4FC6-BFF6-7115C711FD37}"/>
          </ac:spMkLst>
        </pc:spChg>
        <pc:spChg chg="add">
          <ac:chgData name="Pasanen Petri" userId="87f13e6c-f03f-4e80-bbab-9568516a036d" providerId="ADAL" clId="{7D5EDD8D-19A6-4656-8ADA-DC74DCDDF88B}" dt="2022-04-07T12:58:56.944" v="5396" actId="26606"/>
          <ac:spMkLst>
            <pc:docMk/>
            <pc:sldMk cId="1755913329" sldId="259"/>
            <ac:spMk id="19" creationId="{9C0365A3-9839-4FC6-BFF6-7115C711FD37}"/>
          </ac:spMkLst>
        </pc:spChg>
        <pc:spChg chg="add del">
          <ac:chgData name="Pasanen Petri" userId="87f13e6c-f03f-4e80-bbab-9568516a036d" providerId="ADAL" clId="{7D5EDD8D-19A6-4656-8ADA-DC74DCDDF88B}" dt="2022-04-07T12:58:28.696" v="5393" actId="26606"/>
          <ac:spMkLst>
            <pc:docMk/>
            <pc:sldMk cId="1755913329" sldId="259"/>
            <ac:spMk id="22" creationId="{9C0365A3-9839-4FC6-BFF6-7115C711FD37}"/>
          </ac:spMkLst>
        </pc:spChg>
        <pc:spChg chg="add del">
          <ac:chgData name="Pasanen Petri" userId="87f13e6c-f03f-4e80-bbab-9568516a036d" providerId="ADAL" clId="{7D5EDD8D-19A6-4656-8ADA-DC74DCDDF88B}" dt="2022-04-07T12:08:24.454" v="2977" actId="26606"/>
          <ac:spMkLst>
            <pc:docMk/>
            <pc:sldMk cId="1755913329" sldId="259"/>
            <ac:spMk id="23" creationId="{9C0365A3-9839-4FC6-BFF6-7115C711FD37}"/>
          </ac:spMkLst>
        </pc:spChg>
        <pc:spChg chg="add del">
          <ac:chgData name="Pasanen Petri" userId="87f13e6c-f03f-4e80-bbab-9568516a036d" providerId="ADAL" clId="{7D5EDD8D-19A6-4656-8ADA-DC74DCDDF88B}" dt="2022-04-07T12:18:34.822" v="3364"/>
          <ac:spMkLst>
            <pc:docMk/>
            <pc:sldMk cId="1755913329" sldId="259"/>
            <ac:spMk id="28" creationId="{9C0365A3-9839-4FC6-BFF6-7115C711FD37}"/>
          </ac:spMkLst>
        </pc:spChg>
        <pc:graphicFrameChg chg="add del modGraphic">
          <ac:chgData name="Pasanen Petri" userId="87f13e6c-f03f-4e80-bbab-9568516a036d" providerId="ADAL" clId="{7D5EDD8D-19A6-4656-8ADA-DC74DCDDF88B}" dt="2022-04-07T10:58:18.303" v="882" actId="1032"/>
          <ac:graphicFrameMkLst>
            <pc:docMk/>
            <pc:sldMk cId="1755913329" sldId="259"/>
            <ac:graphicFrameMk id="4" creationId="{E47AF0DD-C1EB-438C-990F-B090156076F8}"/>
          </ac:graphicFrameMkLst>
        </pc:graphicFrameChg>
        <pc:graphicFrameChg chg="add mod modGraphic">
          <ac:chgData name="Pasanen Petri" userId="87f13e6c-f03f-4e80-bbab-9568516a036d" providerId="ADAL" clId="{7D5EDD8D-19A6-4656-8ADA-DC74DCDDF88B}" dt="2022-04-19T13:04:10.584" v="7808" actId="20577"/>
          <ac:graphicFrameMkLst>
            <pc:docMk/>
            <pc:sldMk cId="1755913329" sldId="259"/>
            <ac:graphicFrameMk id="11" creationId="{325DDD04-6E36-4B60-92CF-EB1F890637EA}"/>
          </ac:graphicFrameMkLst>
        </pc:graphicFrameChg>
        <pc:cxnChg chg="add del">
          <ac:chgData name="Pasanen Petri" userId="87f13e6c-f03f-4e80-bbab-9568516a036d" providerId="ADAL" clId="{7D5EDD8D-19A6-4656-8ADA-DC74DCDDF88B}" dt="2022-04-07T12:58:56.944" v="5396" actId="26606"/>
          <ac:cxnSpMkLst>
            <pc:docMk/>
            <pc:sldMk cId="1755913329" sldId="259"/>
            <ac:cxnSpMk id="17" creationId="{35E2CABE-723A-4CF7-9B8E-761BD34EBB9D}"/>
          </ac:cxnSpMkLst>
        </pc:cxnChg>
      </pc:sldChg>
      <pc:sldChg chg="modSp new del mod">
        <pc:chgData name="Pasanen Petri" userId="87f13e6c-f03f-4e80-bbab-9568516a036d" providerId="ADAL" clId="{7D5EDD8D-19A6-4656-8ADA-DC74DCDDF88B}" dt="2022-04-19T12:55:00.454" v="7601" actId="2696"/>
        <pc:sldMkLst>
          <pc:docMk/>
          <pc:sldMk cId="1352315448" sldId="260"/>
        </pc:sldMkLst>
        <pc:spChg chg="mod">
          <ac:chgData name="Pasanen Petri" userId="87f13e6c-f03f-4e80-bbab-9568516a036d" providerId="ADAL" clId="{7D5EDD8D-19A6-4656-8ADA-DC74DCDDF88B}" dt="2022-04-07T12:25:29.428" v="4000"/>
          <ac:spMkLst>
            <pc:docMk/>
            <pc:sldMk cId="1352315448" sldId="260"/>
            <ac:spMk id="2" creationId="{24A9FB60-5C84-4667-B7D0-2D48F153F167}"/>
          </ac:spMkLst>
        </pc:spChg>
        <pc:spChg chg="mod">
          <ac:chgData name="Pasanen Petri" userId="87f13e6c-f03f-4e80-bbab-9568516a036d" providerId="ADAL" clId="{7D5EDD8D-19A6-4656-8ADA-DC74DCDDF88B}" dt="2022-04-07T12:25:29.428" v="4000"/>
          <ac:spMkLst>
            <pc:docMk/>
            <pc:sldMk cId="1352315448" sldId="260"/>
            <ac:spMk id="3" creationId="{0249B831-DF6E-450F-A927-1943D44EA374}"/>
          </ac:spMkLst>
        </pc:spChg>
        <pc:spChg chg="mod">
          <ac:chgData name="Pasanen Petri" userId="87f13e6c-f03f-4e80-bbab-9568516a036d" providerId="ADAL" clId="{7D5EDD8D-19A6-4656-8ADA-DC74DCDDF88B}" dt="2022-04-07T12:25:29.428" v="4000"/>
          <ac:spMkLst>
            <pc:docMk/>
            <pc:sldMk cId="1352315448" sldId="260"/>
            <ac:spMk id="4" creationId="{F3DA5C99-DAF0-4B3B-8D57-47D57A6406C1}"/>
          </ac:spMkLst>
        </pc:spChg>
        <pc:spChg chg="mod">
          <ac:chgData name="Pasanen Petri" userId="87f13e6c-f03f-4e80-bbab-9568516a036d" providerId="ADAL" clId="{7D5EDD8D-19A6-4656-8ADA-DC74DCDDF88B}" dt="2022-04-07T12:25:29.428" v="4000"/>
          <ac:spMkLst>
            <pc:docMk/>
            <pc:sldMk cId="1352315448" sldId="260"/>
            <ac:spMk id="5" creationId="{A2CC9963-9BCD-457B-8412-A04D3CE8C920}"/>
          </ac:spMkLst>
        </pc:spChg>
        <pc:spChg chg="mod">
          <ac:chgData name="Pasanen Petri" userId="87f13e6c-f03f-4e80-bbab-9568516a036d" providerId="ADAL" clId="{7D5EDD8D-19A6-4656-8ADA-DC74DCDDF88B}" dt="2022-04-19T12:27:42.959" v="7202" actId="20577"/>
          <ac:spMkLst>
            <pc:docMk/>
            <pc:sldMk cId="1352315448" sldId="260"/>
            <ac:spMk id="6" creationId="{CE21F364-F55F-4F90-AE45-925588A05426}"/>
          </ac:spMkLst>
        </pc:spChg>
      </pc:sldChg>
      <pc:sldChg chg="modSp new mod ord">
        <pc:chgData name="Pasanen Petri" userId="87f13e6c-f03f-4e80-bbab-9568516a036d" providerId="ADAL" clId="{7D5EDD8D-19A6-4656-8ADA-DC74DCDDF88B}" dt="2022-04-19T12:18:19.274" v="7070" actId="20577"/>
        <pc:sldMkLst>
          <pc:docMk/>
          <pc:sldMk cId="3414259693" sldId="261"/>
        </pc:sldMkLst>
        <pc:spChg chg="mod">
          <ac:chgData name="Pasanen Petri" userId="87f13e6c-f03f-4e80-bbab-9568516a036d" providerId="ADAL" clId="{7D5EDD8D-19A6-4656-8ADA-DC74DCDDF88B}" dt="2022-04-07T12:25:29.428" v="4000"/>
          <ac:spMkLst>
            <pc:docMk/>
            <pc:sldMk cId="3414259693" sldId="261"/>
            <ac:spMk id="2" creationId="{84B983CC-9921-43B6-9D1F-91E27A683BC3}"/>
          </ac:spMkLst>
        </pc:spChg>
        <pc:spChg chg="mod">
          <ac:chgData name="Pasanen Petri" userId="87f13e6c-f03f-4e80-bbab-9568516a036d" providerId="ADAL" clId="{7D5EDD8D-19A6-4656-8ADA-DC74DCDDF88B}" dt="2022-04-07T12:25:29.428" v="4000"/>
          <ac:spMkLst>
            <pc:docMk/>
            <pc:sldMk cId="3414259693" sldId="261"/>
            <ac:spMk id="3" creationId="{C2D5FA54-E69D-4A5F-B987-906E1CB7991E}"/>
          </ac:spMkLst>
        </pc:spChg>
        <pc:spChg chg="mod">
          <ac:chgData name="Pasanen Petri" userId="87f13e6c-f03f-4e80-bbab-9568516a036d" providerId="ADAL" clId="{7D5EDD8D-19A6-4656-8ADA-DC74DCDDF88B}" dt="2022-04-19T12:18:05.898" v="7013" actId="27636"/>
          <ac:spMkLst>
            <pc:docMk/>
            <pc:sldMk cId="3414259693" sldId="261"/>
            <ac:spMk id="4" creationId="{6C223F5E-42FA-441A-A6F5-8DC9CDCC5BC6}"/>
          </ac:spMkLst>
        </pc:spChg>
        <pc:spChg chg="mod">
          <ac:chgData name="Pasanen Petri" userId="87f13e6c-f03f-4e80-bbab-9568516a036d" providerId="ADAL" clId="{7D5EDD8D-19A6-4656-8ADA-DC74DCDDF88B}" dt="2022-04-07T12:25:29.428" v="4000"/>
          <ac:spMkLst>
            <pc:docMk/>
            <pc:sldMk cId="3414259693" sldId="261"/>
            <ac:spMk id="5" creationId="{1E64F059-4AB7-491C-9C85-BBDC263150C9}"/>
          </ac:spMkLst>
        </pc:spChg>
        <pc:spChg chg="mod">
          <ac:chgData name="Pasanen Petri" userId="87f13e6c-f03f-4e80-bbab-9568516a036d" providerId="ADAL" clId="{7D5EDD8D-19A6-4656-8ADA-DC74DCDDF88B}" dt="2022-04-19T12:18:19.274" v="7070" actId="20577"/>
          <ac:spMkLst>
            <pc:docMk/>
            <pc:sldMk cId="3414259693" sldId="261"/>
            <ac:spMk id="6" creationId="{277E6E0D-E9A6-4431-9162-5FACAE8F2A22}"/>
          </ac:spMkLst>
        </pc:spChg>
      </pc:sldChg>
      <pc:sldChg chg="modSp new mod ord">
        <pc:chgData name="Pasanen Petri" userId="87f13e6c-f03f-4e80-bbab-9568516a036d" providerId="ADAL" clId="{7D5EDD8D-19A6-4656-8ADA-DC74DCDDF88B}" dt="2022-04-20T07:32:41.808" v="7916" actId="20577"/>
        <pc:sldMkLst>
          <pc:docMk/>
          <pc:sldMk cId="122892723" sldId="262"/>
        </pc:sldMkLst>
        <pc:spChg chg="mod">
          <ac:chgData name="Pasanen Petri" userId="87f13e6c-f03f-4e80-bbab-9568516a036d" providerId="ADAL" clId="{7D5EDD8D-19A6-4656-8ADA-DC74DCDDF88B}" dt="2022-04-07T12:25:53.247" v="4019" actId="20577"/>
          <ac:spMkLst>
            <pc:docMk/>
            <pc:sldMk cId="122892723" sldId="262"/>
            <ac:spMk id="2" creationId="{DB15142F-76E5-4A6C-9113-4767CBC61817}"/>
          </ac:spMkLst>
        </pc:spChg>
        <pc:spChg chg="mod">
          <ac:chgData name="Pasanen Petri" userId="87f13e6c-f03f-4e80-bbab-9568516a036d" providerId="ADAL" clId="{7D5EDD8D-19A6-4656-8ADA-DC74DCDDF88B}" dt="2022-04-07T12:27:09.928" v="4088" actId="20577"/>
          <ac:spMkLst>
            <pc:docMk/>
            <pc:sldMk cId="122892723" sldId="262"/>
            <ac:spMk id="3" creationId="{8A782206-1D18-4347-9BC9-3232DD7782E3}"/>
          </ac:spMkLst>
        </pc:spChg>
        <pc:spChg chg="mod">
          <ac:chgData name="Pasanen Petri" userId="87f13e6c-f03f-4e80-bbab-9568516a036d" providerId="ADAL" clId="{7D5EDD8D-19A6-4656-8ADA-DC74DCDDF88B}" dt="2022-04-07T12:35:40.703" v="4512" actId="20577"/>
          <ac:spMkLst>
            <pc:docMk/>
            <pc:sldMk cId="122892723" sldId="262"/>
            <ac:spMk id="4" creationId="{A5785C44-65F9-45D6-82E9-0BBAF1C1DD71}"/>
          </ac:spMkLst>
        </pc:spChg>
        <pc:spChg chg="mod">
          <ac:chgData name="Pasanen Petri" userId="87f13e6c-f03f-4e80-bbab-9568516a036d" providerId="ADAL" clId="{7D5EDD8D-19A6-4656-8ADA-DC74DCDDF88B}" dt="2022-04-07T12:27:18.384" v="4098" actId="20577"/>
          <ac:spMkLst>
            <pc:docMk/>
            <pc:sldMk cId="122892723" sldId="262"/>
            <ac:spMk id="5" creationId="{49F55451-95A7-4B34-B5A3-8915E9F103DB}"/>
          </ac:spMkLst>
        </pc:spChg>
        <pc:spChg chg="mod">
          <ac:chgData name="Pasanen Petri" userId="87f13e6c-f03f-4e80-bbab-9568516a036d" providerId="ADAL" clId="{7D5EDD8D-19A6-4656-8ADA-DC74DCDDF88B}" dt="2022-04-20T07:32:41.808" v="7916" actId="20577"/>
          <ac:spMkLst>
            <pc:docMk/>
            <pc:sldMk cId="122892723" sldId="262"/>
            <ac:spMk id="6" creationId="{0BA823AF-0567-4ADF-A2B6-6E0AB055495D}"/>
          </ac:spMkLst>
        </pc:spChg>
      </pc:sldChg>
      <pc:sldChg chg="modSp new mod">
        <pc:chgData name="Pasanen Petri" userId="87f13e6c-f03f-4e80-bbab-9568516a036d" providerId="ADAL" clId="{7D5EDD8D-19A6-4656-8ADA-DC74DCDDF88B}" dt="2022-04-19T13:01:49.489" v="7635" actId="20577"/>
        <pc:sldMkLst>
          <pc:docMk/>
          <pc:sldMk cId="1980534045" sldId="263"/>
        </pc:sldMkLst>
        <pc:spChg chg="mod">
          <ac:chgData name="Pasanen Petri" userId="87f13e6c-f03f-4e80-bbab-9568516a036d" providerId="ADAL" clId="{7D5EDD8D-19A6-4656-8ADA-DC74DCDDF88B}" dt="2022-04-07T12:37:06.223" v="4597" actId="20577"/>
          <ac:spMkLst>
            <pc:docMk/>
            <pc:sldMk cId="1980534045" sldId="263"/>
            <ac:spMk id="2" creationId="{C853C79C-2B52-4AC0-BA76-3EBC3E12B8D1}"/>
          </ac:spMkLst>
        </pc:spChg>
        <pc:spChg chg="mod">
          <ac:chgData name="Pasanen Petri" userId="87f13e6c-f03f-4e80-bbab-9568516a036d" providerId="ADAL" clId="{7D5EDD8D-19A6-4656-8ADA-DC74DCDDF88B}" dt="2022-04-07T12:37:36.510" v="4645" actId="20577"/>
          <ac:spMkLst>
            <pc:docMk/>
            <pc:sldMk cId="1980534045" sldId="263"/>
            <ac:spMk id="3" creationId="{4152132D-49A4-4902-AD63-EBF25E001DF6}"/>
          </ac:spMkLst>
        </pc:spChg>
        <pc:spChg chg="mod">
          <ac:chgData name="Pasanen Petri" userId="87f13e6c-f03f-4e80-bbab-9568516a036d" providerId="ADAL" clId="{7D5EDD8D-19A6-4656-8ADA-DC74DCDDF88B}" dt="2022-04-19T12:36:24.446" v="7236" actId="27636"/>
          <ac:spMkLst>
            <pc:docMk/>
            <pc:sldMk cId="1980534045" sldId="263"/>
            <ac:spMk id="4" creationId="{776F350A-2EC2-4C5B-9495-F8A514560D86}"/>
          </ac:spMkLst>
        </pc:spChg>
        <pc:spChg chg="mod">
          <ac:chgData name="Pasanen Petri" userId="87f13e6c-f03f-4e80-bbab-9568516a036d" providerId="ADAL" clId="{7D5EDD8D-19A6-4656-8ADA-DC74DCDDF88B}" dt="2022-04-07T12:37:12.736" v="4607" actId="20577"/>
          <ac:spMkLst>
            <pc:docMk/>
            <pc:sldMk cId="1980534045" sldId="263"/>
            <ac:spMk id="5" creationId="{9319B38A-1526-486E-83A8-FD3E6E24F449}"/>
          </ac:spMkLst>
        </pc:spChg>
        <pc:spChg chg="mod">
          <ac:chgData name="Pasanen Petri" userId="87f13e6c-f03f-4e80-bbab-9568516a036d" providerId="ADAL" clId="{7D5EDD8D-19A6-4656-8ADA-DC74DCDDF88B}" dt="2022-04-19T13:01:49.489" v="7635" actId="20577"/>
          <ac:spMkLst>
            <pc:docMk/>
            <pc:sldMk cId="1980534045" sldId="263"/>
            <ac:spMk id="6" creationId="{7E5B91EA-B82C-434F-ABEF-7D1D9792D0F1}"/>
          </ac:spMkLst>
        </pc:spChg>
      </pc:sldChg>
      <pc:sldChg chg="addSp delSp modSp new mod setBg">
        <pc:chgData name="Pasanen Petri" userId="87f13e6c-f03f-4e80-bbab-9568516a036d" providerId="ADAL" clId="{7D5EDD8D-19A6-4656-8ADA-DC74DCDDF88B}" dt="2022-04-07T12:53:41.966" v="5300" actId="26606"/>
        <pc:sldMkLst>
          <pc:docMk/>
          <pc:sldMk cId="1778258078" sldId="264"/>
        </pc:sldMkLst>
        <pc:spChg chg="mod">
          <ac:chgData name="Pasanen Petri" userId="87f13e6c-f03f-4e80-bbab-9568516a036d" providerId="ADAL" clId="{7D5EDD8D-19A6-4656-8ADA-DC74DCDDF88B}" dt="2022-04-07T12:53:41.966" v="5300" actId="26606"/>
          <ac:spMkLst>
            <pc:docMk/>
            <pc:sldMk cId="1778258078" sldId="264"/>
            <ac:spMk id="2" creationId="{B66522F9-CDD4-4C4A-BA58-C35C11FD2D6F}"/>
          </ac:spMkLst>
        </pc:spChg>
        <pc:spChg chg="del">
          <ac:chgData name="Pasanen Petri" userId="87f13e6c-f03f-4e80-bbab-9568516a036d" providerId="ADAL" clId="{7D5EDD8D-19A6-4656-8ADA-DC74DCDDF88B}" dt="2022-04-07T12:48:53.170" v="5221"/>
          <ac:spMkLst>
            <pc:docMk/>
            <pc:sldMk cId="1778258078" sldId="264"/>
            <ac:spMk id="3" creationId="{C6B2CEC7-A422-40B7-B534-88D54DFAAA27}"/>
          </ac:spMkLst>
        </pc:spChg>
        <pc:spChg chg="mod ord">
          <ac:chgData name="Pasanen Petri" userId="87f13e6c-f03f-4e80-bbab-9568516a036d" providerId="ADAL" clId="{7D5EDD8D-19A6-4656-8ADA-DC74DCDDF88B}" dt="2022-04-07T12:53:41.966" v="5300" actId="26606"/>
          <ac:spMkLst>
            <pc:docMk/>
            <pc:sldMk cId="1778258078" sldId="264"/>
            <ac:spMk id="4" creationId="{4B8A93BC-477C-4AD9-BC9F-E1356FE14F6B}"/>
          </ac:spMkLst>
        </pc:spChg>
        <pc:spChg chg="add del">
          <ac:chgData name="Pasanen Petri" userId="87f13e6c-f03f-4e80-bbab-9568516a036d" providerId="ADAL" clId="{7D5EDD8D-19A6-4656-8ADA-DC74DCDDF88B}" dt="2022-04-07T12:49:49.495" v="5223" actId="26606"/>
          <ac:spMkLst>
            <pc:docMk/>
            <pc:sldMk cId="1778258078" sldId="264"/>
            <ac:spMk id="73" creationId="{4038CB10-1F5C-4D54-9DF7-12586DE5B007}"/>
          </ac:spMkLst>
        </pc:spChg>
        <pc:spChg chg="add del">
          <ac:chgData name="Pasanen Petri" userId="87f13e6c-f03f-4e80-bbab-9568516a036d" providerId="ADAL" clId="{7D5EDD8D-19A6-4656-8ADA-DC74DCDDF88B}" dt="2022-04-07T12:49:49.495" v="5223" actId="26606"/>
          <ac:spMkLst>
            <pc:docMk/>
            <pc:sldMk cId="1778258078" sldId="264"/>
            <ac:spMk id="75" creationId="{73ED6512-6858-4552-B699-9A97FE9A4EA2}"/>
          </ac:spMkLst>
        </pc:spChg>
        <pc:spChg chg="add">
          <ac:chgData name="Pasanen Petri" userId="87f13e6c-f03f-4e80-bbab-9568516a036d" providerId="ADAL" clId="{7D5EDD8D-19A6-4656-8ADA-DC74DCDDF88B}" dt="2022-04-07T12:53:41.966" v="5300" actId="26606"/>
          <ac:spMkLst>
            <pc:docMk/>
            <pc:sldMk cId="1778258078" sldId="264"/>
            <ac:spMk id="80" creationId="{4038CB10-1F5C-4D54-9DF7-12586DE5B007}"/>
          </ac:spMkLst>
        </pc:spChg>
        <pc:spChg chg="add">
          <ac:chgData name="Pasanen Petri" userId="87f13e6c-f03f-4e80-bbab-9568516a036d" providerId="ADAL" clId="{7D5EDD8D-19A6-4656-8ADA-DC74DCDDF88B}" dt="2022-04-07T12:53:41.966" v="5300" actId="26606"/>
          <ac:spMkLst>
            <pc:docMk/>
            <pc:sldMk cId="1778258078" sldId="264"/>
            <ac:spMk id="82" creationId="{73ED6512-6858-4552-B699-9A97FE9A4EA2}"/>
          </ac:spMkLst>
        </pc:spChg>
        <pc:spChg chg="add del">
          <ac:chgData name="Pasanen Petri" userId="87f13e6c-f03f-4e80-bbab-9568516a036d" providerId="ADAL" clId="{7D5EDD8D-19A6-4656-8ADA-DC74DCDDF88B}" dt="2022-04-07T12:49:53.897" v="5225" actId="26606"/>
          <ac:spMkLst>
            <pc:docMk/>
            <pc:sldMk cId="1778258078" sldId="264"/>
            <ac:spMk id="1029" creationId="{A5ABED16-D1EE-40E2-9777-113635C66175}"/>
          </ac:spMkLst>
        </pc:spChg>
        <pc:spChg chg="add del">
          <ac:chgData name="Pasanen Petri" userId="87f13e6c-f03f-4e80-bbab-9568516a036d" providerId="ADAL" clId="{7D5EDD8D-19A6-4656-8ADA-DC74DCDDF88B}" dt="2022-04-07T12:53:41.966" v="5300" actId="26606"/>
          <ac:spMkLst>
            <pc:docMk/>
            <pc:sldMk cId="1778258078" sldId="264"/>
            <ac:spMk id="1032" creationId="{4038CB10-1F5C-4D54-9DF7-12586DE5B007}"/>
          </ac:spMkLst>
        </pc:spChg>
        <pc:spChg chg="add del">
          <ac:chgData name="Pasanen Petri" userId="87f13e6c-f03f-4e80-bbab-9568516a036d" providerId="ADAL" clId="{7D5EDD8D-19A6-4656-8ADA-DC74DCDDF88B}" dt="2022-04-07T12:53:41.966" v="5300" actId="26606"/>
          <ac:spMkLst>
            <pc:docMk/>
            <pc:sldMk cId="1778258078" sldId="264"/>
            <ac:spMk id="1033" creationId="{73ED6512-6858-4552-B699-9A97FE9A4EA2}"/>
          </ac:spMkLst>
        </pc:spChg>
        <pc:picChg chg="add mod">
          <ac:chgData name="Pasanen Petri" userId="87f13e6c-f03f-4e80-bbab-9568516a036d" providerId="ADAL" clId="{7D5EDD8D-19A6-4656-8ADA-DC74DCDDF88B}" dt="2022-04-07T12:50:02.196" v="5226" actId="26606"/>
          <ac:picMkLst>
            <pc:docMk/>
            <pc:sldMk cId="1778258078" sldId="264"/>
            <ac:picMk id="1026" creationId="{A9E2ED2A-CD77-4DAA-BA9E-5D59B54D535C}"/>
          </ac:picMkLst>
        </pc:picChg>
        <pc:cxnChg chg="add del">
          <ac:chgData name="Pasanen Petri" userId="87f13e6c-f03f-4e80-bbab-9568516a036d" providerId="ADAL" clId="{7D5EDD8D-19A6-4656-8ADA-DC74DCDDF88B}" dt="2022-04-07T12:49:49.495" v="5223" actId="26606"/>
          <ac:cxnSpMkLst>
            <pc:docMk/>
            <pc:sldMk cId="1778258078" sldId="264"/>
            <ac:cxnSpMk id="71" creationId="{358D3741-4ACF-4DA5-ABD5-0C432115CDFA}"/>
          </ac:cxnSpMkLst>
        </pc:cxnChg>
        <pc:cxnChg chg="add">
          <ac:chgData name="Pasanen Petri" userId="87f13e6c-f03f-4e80-bbab-9568516a036d" providerId="ADAL" clId="{7D5EDD8D-19A6-4656-8ADA-DC74DCDDF88B}" dt="2022-04-07T12:53:41.966" v="5300" actId="26606"/>
          <ac:cxnSpMkLst>
            <pc:docMk/>
            <pc:sldMk cId="1778258078" sldId="264"/>
            <ac:cxnSpMk id="78" creationId="{358D3741-4ACF-4DA5-ABD5-0C432115CDFA}"/>
          </ac:cxnSpMkLst>
        </pc:cxnChg>
        <pc:cxnChg chg="add del">
          <ac:chgData name="Pasanen Petri" userId="87f13e6c-f03f-4e80-bbab-9568516a036d" providerId="ADAL" clId="{7D5EDD8D-19A6-4656-8ADA-DC74DCDDF88B}" dt="2022-04-07T12:49:53.897" v="5225" actId="26606"/>
          <ac:cxnSpMkLst>
            <pc:docMk/>
            <pc:sldMk cId="1778258078" sldId="264"/>
            <ac:cxnSpMk id="1028" creationId="{358D3741-4ACF-4DA5-ABD5-0C432115CDFA}"/>
          </ac:cxnSpMkLst>
        </pc:cxnChg>
        <pc:cxnChg chg="add del">
          <ac:chgData name="Pasanen Petri" userId="87f13e6c-f03f-4e80-bbab-9568516a036d" providerId="ADAL" clId="{7D5EDD8D-19A6-4656-8ADA-DC74DCDDF88B}" dt="2022-04-07T12:49:53.897" v="5225" actId="26606"/>
          <ac:cxnSpMkLst>
            <pc:docMk/>
            <pc:sldMk cId="1778258078" sldId="264"/>
            <ac:cxnSpMk id="1030" creationId="{E87F9170-35BA-4F92-B3B1-9E50BBCE2C63}"/>
          </ac:cxnSpMkLst>
        </pc:cxnChg>
        <pc:cxnChg chg="add del">
          <ac:chgData name="Pasanen Petri" userId="87f13e6c-f03f-4e80-bbab-9568516a036d" providerId="ADAL" clId="{7D5EDD8D-19A6-4656-8ADA-DC74DCDDF88B}" dt="2022-04-07T12:53:41.966" v="5300" actId="26606"/>
          <ac:cxnSpMkLst>
            <pc:docMk/>
            <pc:sldMk cId="1778258078" sldId="264"/>
            <ac:cxnSpMk id="1031" creationId="{358D3741-4ACF-4DA5-ABD5-0C432115CDFA}"/>
          </ac:cxnSpMkLst>
        </pc:cxnChg>
      </pc:sldChg>
      <pc:sldChg chg="addSp delSp modSp new mod">
        <pc:chgData name="Pasanen Petri" userId="87f13e6c-f03f-4e80-bbab-9568516a036d" providerId="ADAL" clId="{7D5EDD8D-19A6-4656-8ADA-DC74DCDDF88B}" dt="2022-04-20T07:31:58.260" v="7906" actId="20577"/>
        <pc:sldMkLst>
          <pc:docMk/>
          <pc:sldMk cId="2663058981" sldId="265"/>
        </pc:sldMkLst>
        <pc:spChg chg="mod">
          <ac:chgData name="Pasanen Petri" userId="87f13e6c-f03f-4e80-bbab-9568516a036d" providerId="ADAL" clId="{7D5EDD8D-19A6-4656-8ADA-DC74DCDDF88B}" dt="2022-04-19T10:45:23.387" v="5478" actId="20577"/>
          <ac:spMkLst>
            <pc:docMk/>
            <pc:sldMk cId="2663058981" sldId="265"/>
            <ac:spMk id="2" creationId="{C7F2FF63-16DF-4B2A-BB5D-6A4B939791D0}"/>
          </ac:spMkLst>
        </pc:spChg>
        <pc:spChg chg="del">
          <ac:chgData name="Pasanen Petri" userId="87f13e6c-f03f-4e80-bbab-9568516a036d" providerId="ADAL" clId="{7D5EDD8D-19A6-4656-8ADA-DC74DCDDF88B}" dt="2022-04-19T10:46:20.089" v="5479" actId="1032"/>
          <ac:spMkLst>
            <pc:docMk/>
            <pc:sldMk cId="2663058981" sldId="265"/>
            <ac:spMk id="3" creationId="{2A5E45EE-FC1C-4A27-8F1F-1E87080DE222}"/>
          </ac:spMkLst>
        </pc:spChg>
        <pc:graphicFrameChg chg="add mod modGraphic">
          <ac:chgData name="Pasanen Petri" userId="87f13e6c-f03f-4e80-bbab-9568516a036d" providerId="ADAL" clId="{7D5EDD8D-19A6-4656-8ADA-DC74DCDDF88B}" dt="2022-04-20T07:31:58.260" v="7906" actId="20577"/>
          <ac:graphicFrameMkLst>
            <pc:docMk/>
            <pc:sldMk cId="2663058981" sldId="265"/>
            <ac:graphicFrameMk id="4" creationId="{358960F9-DBFC-4817-B052-29E1FBCB2A8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E5769-ABA3-4140-8D84-00073422E7C9}"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fi-FI"/>
        </a:p>
      </dgm:t>
    </dgm:pt>
    <dgm:pt modelId="{4BEB61BC-63C2-4B85-B7E7-DEF44BE87998}">
      <dgm:prSet phldrT="[Teksti]"/>
      <dgm:spPr/>
      <dgm:t>
        <a:bodyPr/>
        <a:lstStyle/>
        <a:p>
          <a:r>
            <a:rPr lang="fi-FI"/>
            <a:t>Valtuusto päättää hyvinvoinnin edistämisen painopisteet ja strategiset mittarit</a:t>
          </a:r>
        </a:p>
      </dgm:t>
    </dgm:pt>
    <dgm:pt modelId="{0139AF79-70DA-4D63-8107-F13C3C0F30EB}" type="parTrans" cxnId="{C5B83DB7-8DF1-4262-8D24-7416D3F8244B}">
      <dgm:prSet/>
      <dgm:spPr/>
      <dgm:t>
        <a:bodyPr/>
        <a:lstStyle/>
        <a:p>
          <a:endParaRPr lang="fi-FI"/>
        </a:p>
      </dgm:t>
    </dgm:pt>
    <dgm:pt modelId="{4AC7D177-01E9-4A1E-AD9E-161214E00797}" type="sibTrans" cxnId="{C5B83DB7-8DF1-4262-8D24-7416D3F8244B}">
      <dgm:prSet/>
      <dgm:spPr/>
      <dgm:t>
        <a:bodyPr/>
        <a:lstStyle/>
        <a:p>
          <a:endParaRPr lang="fi-FI"/>
        </a:p>
      </dgm:t>
    </dgm:pt>
    <dgm:pt modelId="{44F96430-E487-4EE6-8640-075256B598A9}">
      <dgm:prSet phldrT="[Teksti]"/>
      <dgm:spPr/>
      <dgm:t>
        <a:bodyPr/>
        <a:lstStyle/>
        <a:p>
          <a:r>
            <a:rPr lang="fi-FI"/>
            <a:t>Kuntastrategia</a:t>
          </a:r>
        </a:p>
      </dgm:t>
    </dgm:pt>
    <dgm:pt modelId="{7F39F51D-09DA-43F8-900A-98C28F45EC77}" type="parTrans" cxnId="{971EE75F-D2AF-40B9-ADF6-5264915380EE}">
      <dgm:prSet/>
      <dgm:spPr/>
      <dgm:t>
        <a:bodyPr/>
        <a:lstStyle/>
        <a:p>
          <a:endParaRPr lang="fi-FI"/>
        </a:p>
      </dgm:t>
    </dgm:pt>
    <dgm:pt modelId="{F352F572-5379-45A9-B880-C9BD5ECC88E6}" type="sibTrans" cxnId="{971EE75F-D2AF-40B9-ADF6-5264915380EE}">
      <dgm:prSet/>
      <dgm:spPr/>
      <dgm:t>
        <a:bodyPr/>
        <a:lstStyle/>
        <a:p>
          <a:endParaRPr lang="fi-FI"/>
        </a:p>
      </dgm:t>
    </dgm:pt>
    <dgm:pt modelId="{3168E4E4-FF96-47CB-976E-EFC0D0AFEFEC}">
      <dgm:prSet phldrT="[Teksti]"/>
      <dgm:spPr/>
      <dgm:t>
        <a:bodyPr/>
        <a:lstStyle/>
        <a:p>
          <a:r>
            <a:rPr lang="fi-FI" dirty="0"/>
            <a:t>Lautakunnat ja kunnanhallitus määrittävät hyvinvoinnin edistämisen toiminnalliset tavoitteet, toimenpiteet ja mittarit</a:t>
          </a:r>
        </a:p>
      </dgm:t>
    </dgm:pt>
    <dgm:pt modelId="{5F1A60E5-BFF8-4CFC-BF33-A5E796D0894D}" type="parTrans" cxnId="{32118BB3-C443-450F-A42C-9E1EB9DF5608}">
      <dgm:prSet/>
      <dgm:spPr/>
      <dgm:t>
        <a:bodyPr/>
        <a:lstStyle/>
        <a:p>
          <a:endParaRPr lang="fi-FI"/>
        </a:p>
      </dgm:t>
    </dgm:pt>
    <dgm:pt modelId="{9695E542-B399-4952-8408-3A7A8FA14E81}" type="sibTrans" cxnId="{32118BB3-C443-450F-A42C-9E1EB9DF5608}">
      <dgm:prSet/>
      <dgm:spPr/>
      <dgm:t>
        <a:bodyPr/>
        <a:lstStyle/>
        <a:p>
          <a:endParaRPr lang="fi-FI"/>
        </a:p>
      </dgm:t>
    </dgm:pt>
    <dgm:pt modelId="{9AA93374-804F-4ADB-BFC4-9074BC87C0B0}">
      <dgm:prSet phldrT="[Teksti]"/>
      <dgm:spPr/>
      <dgm:t>
        <a:bodyPr/>
        <a:lstStyle/>
        <a:p>
          <a:r>
            <a:rPr lang="fi-FI"/>
            <a:t>Talousarvio ja käyttösuunnitelmat</a:t>
          </a:r>
        </a:p>
      </dgm:t>
    </dgm:pt>
    <dgm:pt modelId="{A4C5B6AB-BB59-4C6B-BAE5-911D205CE864}" type="parTrans" cxnId="{CC622F1A-767E-4528-8072-2F6DA2B9E41E}">
      <dgm:prSet/>
      <dgm:spPr/>
      <dgm:t>
        <a:bodyPr/>
        <a:lstStyle/>
        <a:p>
          <a:endParaRPr lang="fi-FI"/>
        </a:p>
      </dgm:t>
    </dgm:pt>
    <dgm:pt modelId="{D29BAAA1-BFCB-483B-B413-A58500726E5E}" type="sibTrans" cxnId="{CC622F1A-767E-4528-8072-2F6DA2B9E41E}">
      <dgm:prSet/>
      <dgm:spPr/>
      <dgm:t>
        <a:bodyPr/>
        <a:lstStyle/>
        <a:p>
          <a:endParaRPr lang="fi-FI"/>
        </a:p>
      </dgm:t>
    </dgm:pt>
    <dgm:pt modelId="{9F1B25FF-B21B-4D4B-97B1-7E08D8B05E43}">
      <dgm:prSet phldrT="[Teksti]"/>
      <dgm:spPr/>
      <dgm:t>
        <a:bodyPr/>
        <a:lstStyle/>
        <a:p>
          <a:r>
            <a:rPr lang="fi-FI"/>
            <a:t>Kuntalaiset, järjestöt ja yhteisöt osallistuvat aktiivisesti yhteisen hyvinvoinnin edistämiseen</a:t>
          </a:r>
        </a:p>
      </dgm:t>
    </dgm:pt>
    <dgm:pt modelId="{FBADC338-4718-44C4-AD9A-0CC148FC7956}" type="parTrans" cxnId="{87F5F219-79AE-47D5-9C35-28799F476ACA}">
      <dgm:prSet/>
      <dgm:spPr/>
      <dgm:t>
        <a:bodyPr/>
        <a:lstStyle/>
        <a:p>
          <a:endParaRPr lang="fi-FI"/>
        </a:p>
      </dgm:t>
    </dgm:pt>
    <dgm:pt modelId="{31E26DFE-6E01-4301-9012-B6F1A475E61B}" type="sibTrans" cxnId="{87F5F219-79AE-47D5-9C35-28799F476ACA}">
      <dgm:prSet/>
      <dgm:spPr/>
      <dgm:t>
        <a:bodyPr/>
        <a:lstStyle/>
        <a:p>
          <a:endParaRPr lang="fi-FI"/>
        </a:p>
      </dgm:t>
    </dgm:pt>
    <dgm:pt modelId="{0A595ECF-1D8B-407D-AE43-8353EFF17E85}">
      <dgm:prSet phldrT="[Teksti]"/>
      <dgm:spPr/>
      <dgm:t>
        <a:bodyPr/>
        <a:lstStyle/>
        <a:p>
          <a:r>
            <a:rPr lang="fi-FI"/>
            <a:t>Kuntalaisten kokemukset hyvinvoinnista ja mittarit</a:t>
          </a:r>
        </a:p>
      </dgm:t>
    </dgm:pt>
    <dgm:pt modelId="{3083833F-1E8E-4B39-90CB-275FE96616A3}" type="parTrans" cxnId="{BC679D29-3DEA-4093-B126-C7EB01C52D82}">
      <dgm:prSet/>
      <dgm:spPr/>
      <dgm:t>
        <a:bodyPr/>
        <a:lstStyle/>
        <a:p>
          <a:endParaRPr lang="fi-FI"/>
        </a:p>
      </dgm:t>
    </dgm:pt>
    <dgm:pt modelId="{ECC49DA8-048F-4054-9C9A-0F2853AC0D65}" type="sibTrans" cxnId="{BC679D29-3DEA-4093-B126-C7EB01C52D82}">
      <dgm:prSet/>
      <dgm:spPr/>
      <dgm:t>
        <a:bodyPr/>
        <a:lstStyle/>
        <a:p>
          <a:endParaRPr lang="fi-FI"/>
        </a:p>
      </dgm:t>
    </dgm:pt>
    <dgm:pt modelId="{DCC89CD3-2B88-4299-999C-0CF0C2E00BE5}">
      <dgm:prSet phldrT="[Teksti]"/>
      <dgm:spPr/>
      <dgm:t>
        <a:bodyPr/>
        <a:lstStyle/>
        <a:p>
          <a:r>
            <a:rPr lang="fi-FI"/>
            <a:t>Talousarvio ja –suunnitelma</a:t>
          </a:r>
        </a:p>
      </dgm:t>
    </dgm:pt>
    <dgm:pt modelId="{249C2DF1-E6AF-42BB-8D2B-D9C31317DDAD}" type="parTrans" cxnId="{5350EBD4-7703-4C7F-9BA0-2C08ECD1C7DC}">
      <dgm:prSet/>
      <dgm:spPr/>
      <dgm:t>
        <a:bodyPr/>
        <a:lstStyle/>
        <a:p>
          <a:endParaRPr lang="fi-FI"/>
        </a:p>
      </dgm:t>
    </dgm:pt>
    <dgm:pt modelId="{045A344A-918C-4D98-BFB7-372268F824B8}" type="sibTrans" cxnId="{5350EBD4-7703-4C7F-9BA0-2C08ECD1C7DC}">
      <dgm:prSet/>
      <dgm:spPr/>
      <dgm:t>
        <a:bodyPr/>
        <a:lstStyle/>
        <a:p>
          <a:endParaRPr lang="fi-FI"/>
        </a:p>
      </dgm:t>
    </dgm:pt>
    <dgm:pt modelId="{9C79E5D2-07D2-4A9F-8206-2ED65AFEAA57}">
      <dgm:prSet phldrT="[Teksti]"/>
      <dgm:spPr/>
      <dgm:t>
        <a:bodyPr/>
        <a:lstStyle/>
        <a:p>
          <a:r>
            <a:rPr lang="fi-FI"/>
            <a:t>Toimialakohtaiset tarkentavat suunnitelmat</a:t>
          </a:r>
        </a:p>
      </dgm:t>
    </dgm:pt>
    <dgm:pt modelId="{37B2BB4E-9198-4785-93D0-BD063C071C24}" type="parTrans" cxnId="{29DB6E42-6C03-4F5D-B497-77030F570100}">
      <dgm:prSet/>
      <dgm:spPr/>
      <dgm:t>
        <a:bodyPr/>
        <a:lstStyle/>
        <a:p>
          <a:endParaRPr lang="fi-FI"/>
        </a:p>
      </dgm:t>
    </dgm:pt>
    <dgm:pt modelId="{C5C68108-2605-424D-80ED-8702783E7EF2}" type="sibTrans" cxnId="{29DB6E42-6C03-4F5D-B497-77030F570100}">
      <dgm:prSet/>
      <dgm:spPr/>
      <dgm:t>
        <a:bodyPr/>
        <a:lstStyle/>
        <a:p>
          <a:endParaRPr lang="fi-FI"/>
        </a:p>
      </dgm:t>
    </dgm:pt>
    <dgm:pt modelId="{AB7DF851-2217-4676-887C-A03191011B51}">
      <dgm:prSet phldrT="[Teksti]"/>
      <dgm:spPr/>
      <dgm:t>
        <a:bodyPr/>
        <a:lstStyle/>
        <a:p>
          <a:r>
            <a:rPr lang="fi-FI"/>
            <a:t>Muut suunnitelmat</a:t>
          </a:r>
        </a:p>
      </dgm:t>
    </dgm:pt>
    <dgm:pt modelId="{69D75A0E-849B-44BE-85AC-0348F5D58E78}" type="parTrans" cxnId="{366D714C-506E-48D2-AA80-8AEB4B6EDFBE}">
      <dgm:prSet/>
      <dgm:spPr/>
      <dgm:t>
        <a:bodyPr/>
        <a:lstStyle/>
        <a:p>
          <a:endParaRPr lang="fi-FI"/>
        </a:p>
      </dgm:t>
    </dgm:pt>
    <dgm:pt modelId="{D5766C32-952B-4B92-AAB7-45513BF0272E}" type="sibTrans" cxnId="{366D714C-506E-48D2-AA80-8AEB4B6EDFBE}">
      <dgm:prSet/>
      <dgm:spPr/>
      <dgm:t>
        <a:bodyPr/>
        <a:lstStyle/>
        <a:p>
          <a:endParaRPr lang="fi-FI"/>
        </a:p>
      </dgm:t>
    </dgm:pt>
    <dgm:pt modelId="{666C24FD-5CA4-41AC-8ABD-479A987DA300}">
      <dgm:prSet phldrT="[Teksti]"/>
      <dgm:spPr/>
      <dgm:t>
        <a:bodyPr/>
        <a:lstStyle/>
        <a:p>
          <a:r>
            <a:rPr lang="fi-FI"/>
            <a:t>Hyvinvointisuunnitelma</a:t>
          </a:r>
        </a:p>
      </dgm:t>
    </dgm:pt>
    <dgm:pt modelId="{A5A93908-552F-48CF-8E23-69BF20AC948B}" type="parTrans" cxnId="{C8F08279-ED0A-4534-8F41-04CA96DE79B0}">
      <dgm:prSet/>
      <dgm:spPr/>
    </dgm:pt>
    <dgm:pt modelId="{A61E7C8D-F34D-449E-AACE-AB57B561C1D8}" type="sibTrans" cxnId="{C8F08279-ED0A-4534-8F41-04CA96DE79B0}">
      <dgm:prSet/>
      <dgm:spPr/>
      <dgm:t>
        <a:bodyPr/>
        <a:lstStyle/>
        <a:p>
          <a:endParaRPr lang="en-US"/>
        </a:p>
      </dgm:t>
    </dgm:pt>
    <dgm:pt modelId="{6C56CCBC-0E72-46AC-9ACB-64F9969D416A}" type="pres">
      <dgm:prSet presAssocID="{017E5769-ABA3-4140-8D84-00073422E7C9}" presName="Name0" presStyleCnt="0">
        <dgm:presLayoutVars>
          <dgm:dir/>
          <dgm:animLvl val="lvl"/>
          <dgm:resizeHandles val="exact"/>
        </dgm:presLayoutVars>
      </dgm:prSet>
      <dgm:spPr/>
    </dgm:pt>
    <dgm:pt modelId="{58423913-3F94-4EBC-BD8F-3C18DF592FA1}" type="pres">
      <dgm:prSet presAssocID="{9F1B25FF-B21B-4D4B-97B1-7E08D8B05E43}" presName="boxAndChildren" presStyleCnt="0"/>
      <dgm:spPr/>
    </dgm:pt>
    <dgm:pt modelId="{CF506674-43CF-459F-9072-70C9D646E6D4}" type="pres">
      <dgm:prSet presAssocID="{9F1B25FF-B21B-4D4B-97B1-7E08D8B05E43}" presName="parentTextBox" presStyleLbl="node1" presStyleIdx="0" presStyleCnt="3"/>
      <dgm:spPr/>
    </dgm:pt>
    <dgm:pt modelId="{36E50DC5-4D34-492A-BBFE-99882DB9C491}" type="pres">
      <dgm:prSet presAssocID="{9F1B25FF-B21B-4D4B-97B1-7E08D8B05E43}" presName="entireBox" presStyleLbl="node1" presStyleIdx="0" presStyleCnt="3"/>
      <dgm:spPr/>
    </dgm:pt>
    <dgm:pt modelId="{9DEFD95C-79F1-47F8-AE78-509B65E5B509}" type="pres">
      <dgm:prSet presAssocID="{9F1B25FF-B21B-4D4B-97B1-7E08D8B05E43}" presName="descendantBox" presStyleCnt="0"/>
      <dgm:spPr/>
    </dgm:pt>
    <dgm:pt modelId="{DC08D23A-C45E-4E8E-866F-9551396CA6DD}" type="pres">
      <dgm:prSet presAssocID="{0A595ECF-1D8B-407D-AE43-8353EFF17E85}" presName="childTextBox" presStyleLbl="fgAccFollowNode1" presStyleIdx="0" presStyleCnt="7">
        <dgm:presLayoutVars>
          <dgm:bulletEnabled val="1"/>
        </dgm:presLayoutVars>
      </dgm:prSet>
      <dgm:spPr/>
    </dgm:pt>
    <dgm:pt modelId="{5F645D73-8A45-427F-B652-E29C6462C244}" type="pres">
      <dgm:prSet presAssocID="{9695E542-B399-4952-8408-3A7A8FA14E81}" presName="sp" presStyleCnt="0"/>
      <dgm:spPr/>
    </dgm:pt>
    <dgm:pt modelId="{27887B43-3299-4353-B93C-82B7C4ED09CB}" type="pres">
      <dgm:prSet presAssocID="{3168E4E4-FF96-47CB-976E-EFC0D0AFEFEC}" presName="arrowAndChildren" presStyleCnt="0"/>
      <dgm:spPr/>
    </dgm:pt>
    <dgm:pt modelId="{1C113383-1F06-4B0B-BFED-B44724F3207C}" type="pres">
      <dgm:prSet presAssocID="{3168E4E4-FF96-47CB-976E-EFC0D0AFEFEC}" presName="parentTextArrow" presStyleLbl="node1" presStyleIdx="0" presStyleCnt="3"/>
      <dgm:spPr/>
    </dgm:pt>
    <dgm:pt modelId="{C16BEA04-367B-4DA0-8090-C9FF1FEF8398}" type="pres">
      <dgm:prSet presAssocID="{3168E4E4-FF96-47CB-976E-EFC0D0AFEFEC}" presName="arrow" presStyleLbl="node1" presStyleIdx="1" presStyleCnt="3"/>
      <dgm:spPr/>
    </dgm:pt>
    <dgm:pt modelId="{67FE26EE-998A-4642-8E55-5790AEB86947}" type="pres">
      <dgm:prSet presAssocID="{3168E4E4-FF96-47CB-976E-EFC0D0AFEFEC}" presName="descendantArrow" presStyleCnt="0"/>
      <dgm:spPr/>
    </dgm:pt>
    <dgm:pt modelId="{4456F5C7-D622-4636-A8D4-0C3385BF157E}" type="pres">
      <dgm:prSet presAssocID="{9AA93374-804F-4ADB-BFC4-9074BC87C0B0}" presName="childTextArrow" presStyleLbl="fgAccFollowNode1" presStyleIdx="1" presStyleCnt="7">
        <dgm:presLayoutVars>
          <dgm:bulletEnabled val="1"/>
        </dgm:presLayoutVars>
      </dgm:prSet>
      <dgm:spPr/>
    </dgm:pt>
    <dgm:pt modelId="{84FB63D1-E943-45B3-828F-CF033325D4F1}" type="pres">
      <dgm:prSet presAssocID="{9C79E5D2-07D2-4A9F-8206-2ED65AFEAA57}" presName="childTextArrow" presStyleLbl="fgAccFollowNode1" presStyleIdx="2" presStyleCnt="7">
        <dgm:presLayoutVars>
          <dgm:bulletEnabled val="1"/>
        </dgm:presLayoutVars>
      </dgm:prSet>
      <dgm:spPr/>
    </dgm:pt>
    <dgm:pt modelId="{0132A720-05C3-42CD-B381-906BFFE7C965}" type="pres">
      <dgm:prSet presAssocID="{4AC7D177-01E9-4A1E-AD9E-161214E00797}" presName="sp" presStyleCnt="0"/>
      <dgm:spPr/>
    </dgm:pt>
    <dgm:pt modelId="{ADE7BAAF-C9CE-4351-8423-84C756BFF83F}" type="pres">
      <dgm:prSet presAssocID="{4BEB61BC-63C2-4B85-B7E7-DEF44BE87998}" presName="arrowAndChildren" presStyleCnt="0"/>
      <dgm:spPr/>
    </dgm:pt>
    <dgm:pt modelId="{15057418-BF36-4351-9A36-E2A1F249C477}" type="pres">
      <dgm:prSet presAssocID="{4BEB61BC-63C2-4B85-B7E7-DEF44BE87998}" presName="parentTextArrow" presStyleLbl="node1" presStyleIdx="1" presStyleCnt="3"/>
      <dgm:spPr/>
    </dgm:pt>
    <dgm:pt modelId="{F68A26E6-F623-47D2-8CEA-31CA1267712A}" type="pres">
      <dgm:prSet presAssocID="{4BEB61BC-63C2-4B85-B7E7-DEF44BE87998}" presName="arrow" presStyleLbl="node1" presStyleIdx="2" presStyleCnt="3"/>
      <dgm:spPr/>
    </dgm:pt>
    <dgm:pt modelId="{9FB8D4AB-EFF6-4419-97C6-B0B9852EA5BE}" type="pres">
      <dgm:prSet presAssocID="{4BEB61BC-63C2-4B85-B7E7-DEF44BE87998}" presName="descendantArrow" presStyleCnt="0"/>
      <dgm:spPr/>
    </dgm:pt>
    <dgm:pt modelId="{901945EE-F645-4712-B41A-0241ED5CB950}" type="pres">
      <dgm:prSet presAssocID="{44F96430-E487-4EE6-8640-075256B598A9}" presName="childTextArrow" presStyleLbl="fgAccFollowNode1" presStyleIdx="3" presStyleCnt="7">
        <dgm:presLayoutVars>
          <dgm:bulletEnabled val="1"/>
        </dgm:presLayoutVars>
      </dgm:prSet>
      <dgm:spPr/>
    </dgm:pt>
    <dgm:pt modelId="{3918EF46-F069-4180-A4AD-7A88D6EE77FC}" type="pres">
      <dgm:prSet presAssocID="{666C24FD-5CA4-41AC-8ABD-479A987DA300}" presName="childTextArrow" presStyleLbl="fgAccFollowNode1" presStyleIdx="4" presStyleCnt="7">
        <dgm:presLayoutVars>
          <dgm:bulletEnabled val="1"/>
        </dgm:presLayoutVars>
      </dgm:prSet>
      <dgm:spPr/>
    </dgm:pt>
    <dgm:pt modelId="{8C52C9A1-7DF3-4149-AEC3-F9181E60571C}" type="pres">
      <dgm:prSet presAssocID="{DCC89CD3-2B88-4299-999C-0CF0C2E00BE5}" presName="childTextArrow" presStyleLbl="fgAccFollowNode1" presStyleIdx="5" presStyleCnt="7">
        <dgm:presLayoutVars>
          <dgm:bulletEnabled val="1"/>
        </dgm:presLayoutVars>
      </dgm:prSet>
      <dgm:spPr/>
    </dgm:pt>
    <dgm:pt modelId="{B996C1A0-56FB-4799-A6C8-4A98CB90D57F}" type="pres">
      <dgm:prSet presAssocID="{AB7DF851-2217-4676-887C-A03191011B51}" presName="childTextArrow" presStyleLbl="fgAccFollowNode1" presStyleIdx="6" presStyleCnt="7">
        <dgm:presLayoutVars>
          <dgm:bulletEnabled val="1"/>
        </dgm:presLayoutVars>
      </dgm:prSet>
      <dgm:spPr/>
    </dgm:pt>
  </dgm:ptLst>
  <dgm:cxnLst>
    <dgm:cxn modelId="{9B53A900-36FF-4A46-A078-EC44B5FFA766}" type="presOf" srcId="{9F1B25FF-B21B-4D4B-97B1-7E08D8B05E43}" destId="{CF506674-43CF-459F-9072-70C9D646E6D4}" srcOrd="0" destOrd="0" presId="urn:microsoft.com/office/officeart/2005/8/layout/process4"/>
    <dgm:cxn modelId="{1E86E00A-3D94-495C-B861-4393B9B8C069}" type="presOf" srcId="{9F1B25FF-B21B-4D4B-97B1-7E08D8B05E43}" destId="{36E50DC5-4D34-492A-BBFE-99882DB9C491}" srcOrd="1" destOrd="0" presId="urn:microsoft.com/office/officeart/2005/8/layout/process4"/>
    <dgm:cxn modelId="{87F5F219-79AE-47D5-9C35-28799F476ACA}" srcId="{017E5769-ABA3-4140-8D84-00073422E7C9}" destId="{9F1B25FF-B21B-4D4B-97B1-7E08D8B05E43}" srcOrd="2" destOrd="0" parTransId="{FBADC338-4718-44C4-AD9A-0CC148FC7956}" sibTransId="{31E26DFE-6E01-4301-9012-B6F1A475E61B}"/>
    <dgm:cxn modelId="{CC622F1A-767E-4528-8072-2F6DA2B9E41E}" srcId="{3168E4E4-FF96-47CB-976E-EFC0D0AFEFEC}" destId="{9AA93374-804F-4ADB-BFC4-9074BC87C0B0}" srcOrd="0" destOrd="0" parTransId="{A4C5B6AB-BB59-4C6B-BAE5-911D205CE864}" sibTransId="{D29BAAA1-BFCB-483B-B413-A58500726E5E}"/>
    <dgm:cxn modelId="{BC679D29-3DEA-4093-B126-C7EB01C52D82}" srcId="{9F1B25FF-B21B-4D4B-97B1-7E08D8B05E43}" destId="{0A595ECF-1D8B-407D-AE43-8353EFF17E85}" srcOrd="0" destOrd="0" parTransId="{3083833F-1E8E-4B39-90CB-275FE96616A3}" sibTransId="{ECC49DA8-048F-4054-9C9A-0F2853AC0D65}"/>
    <dgm:cxn modelId="{971EE75F-D2AF-40B9-ADF6-5264915380EE}" srcId="{4BEB61BC-63C2-4B85-B7E7-DEF44BE87998}" destId="{44F96430-E487-4EE6-8640-075256B598A9}" srcOrd="0" destOrd="0" parTransId="{7F39F51D-09DA-43F8-900A-98C28F45EC77}" sibTransId="{F352F572-5379-45A9-B880-C9BD5ECC88E6}"/>
    <dgm:cxn modelId="{D6A66542-5E90-4971-832D-5B2BDDCE9D90}" type="presOf" srcId="{0A595ECF-1D8B-407D-AE43-8353EFF17E85}" destId="{DC08D23A-C45E-4E8E-866F-9551396CA6DD}" srcOrd="0" destOrd="0" presId="urn:microsoft.com/office/officeart/2005/8/layout/process4"/>
    <dgm:cxn modelId="{29DB6E42-6C03-4F5D-B497-77030F570100}" srcId="{3168E4E4-FF96-47CB-976E-EFC0D0AFEFEC}" destId="{9C79E5D2-07D2-4A9F-8206-2ED65AFEAA57}" srcOrd="1" destOrd="0" parTransId="{37B2BB4E-9198-4785-93D0-BD063C071C24}" sibTransId="{C5C68108-2605-424D-80ED-8702783E7EF2}"/>
    <dgm:cxn modelId="{9345A464-CF1D-4AB5-9D3E-E1DEAF12F3FC}" type="presOf" srcId="{44F96430-E487-4EE6-8640-075256B598A9}" destId="{901945EE-F645-4712-B41A-0241ED5CB950}" srcOrd="0" destOrd="0" presId="urn:microsoft.com/office/officeart/2005/8/layout/process4"/>
    <dgm:cxn modelId="{6B1CE36A-7A94-4AB8-B685-092BACB5265C}" type="presOf" srcId="{3168E4E4-FF96-47CB-976E-EFC0D0AFEFEC}" destId="{1C113383-1F06-4B0B-BFED-B44724F3207C}" srcOrd="0" destOrd="0" presId="urn:microsoft.com/office/officeart/2005/8/layout/process4"/>
    <dgm:cxn modelId="{366D714C-506E-48D2-AA80-8AEB4B6EDFBE}" srcId="{4BEB61BC-63C2-4B85-B7E7-DEF44BE87998}" destId="{AB7DF851-2217-4676-887C-A03191011B51}" srcOrd="3" destOrd="0" parTransId="{69D75A0E-849B-44BE-85AC-0348F5D58E78}" sibTransId="{D5766C32-952B-4B92-AAB7-45513BF0272E}"/>
    <dgm:cxn modelId="{C8F08279-ED0A-4534-8F41-04CA96DE79B0}" srcId="{4BEB61BC-63C2-4B85-B7E7-DEF44BE87998}" destId="{666C24FD-5CA4-41AC-8ABD-479A987DA300}" srcOrd="1" destOrd="0" parTransId="{A5A93908-552F-48CF-8E23-69BF20AC948B}" sibTransId="{A61E7C8D-F34D-449E-AACE-AB57B561C1D8}"/>
    <dgm:cxn modelId="{69A3D37A-66D4-487D-89D8-9BA976C9EE52}" type="presOf" srcId="{9C79E5D2-07D2-4A9F-8206-2ED65AFEAA57}" destId="{84FB63D1-E943-45B3-828F-CF033325D4F1}" srcOrd="0" destOrd="0" presId="urn:microsoft.com/office/officeart/2005/8/layout/process4"/>
    <dgm:cxn modelId="{9BE4A880-0CD5-4BFF-9055-F13186DFE5B5}" type="presOf" srcId="{9AA93374-804F-4ADB-BFC4-9074BC87C0B0}" destId="{4456F5C7-D622-4636-A8D4-0C3385BF157E}" srcOrd="0" destOrd="0" presId="urn:microsoft.com/office/officeart/2005/8/layout/process4"/>
    <dgm:cxn modelId="{EEFC8D9F-B3E8-41A3-B209-2B31C6CF8A81}" type="presOf" srcId="{666C24FD-5CA4-41AC-8ABD-479A987DA300}" destId="{3918EF46-F069-4180-A4AD-7A88D6EE77FC}" srcOrd="0" destOrd="0" presId="urn:microsoft.com/office/officeart/2005/8/layout/process4"/>
    <dgm:cxn modelId="{DA0095A0-0377-46BB-8D18-25999E50FC90}" type="presOf" srcId="{DCC89CD3-2B88-4299-999C-0CF0C2E00BE5}" destId="{8C52C9A1-7DF3-4149-AEC3-F9181E60571C}" srcOrd="0" destOrd="0" presId="urn:microsoft.com/office/officeart/2005/8/layout/process4"/>
    <dgm:cxn modelId="{32118BB3-C443-450F-A42C-9E1EB9DF5608}" srcId="{017E5769-ABA3-4140-8D84-00073422E7C9}" destId="{3168E4E4-FF96-47CB-976E-EFC0D0AFEFEC}" srcOrd="1" destOrd="0" parTransId="{5F1A60E5-BFF8-4CFC-BF33-A5E796D0894D}" sibTransId="{9695E542-B399-4952-8408-3A7A8FA14E81}"/>
    <dgm:cxn modelId="{C5B83DB7-8DF1-4262-8D24-7416D3F8244B}" srcId="{017E5769-ABA3-4140-8D84-00073422E7C9}" destId="{4BEB61BC-63C2-4B85-B7E7-DEF44BE87998}" srcOrd="0" destOrd="0" parTransId="{0139AF79-70DA-4D63-8107-F13C3C0F30EB}" sibTransId="{4AC7D177-01E9-4A1E-AD9E-161214E00797}"/>
    <dgm:cxn modelId="{74992AB8-AE65-4B8E-A294-AF0B6EF881B5}" type="presOf" srcId="{4BEB61BC-63C2-4B85-B7E7-DEF44BE87998}" destId="{15057418-BF36-4351-9A36-E2A1F249C477}" srcOrd="0" destOrd="0" presId="urn:microsoft.com/office/officeart/2005/8/layout/process4"/>
    <dgm:cxn modelId="{8718D7C1-8642-46F1-9ACD-5D18205EEEF2}" type="presOf" srcId="{4BEB61BC-63C2-4B85-B7E7-DEF44BE87998}" destId="{F68A26E6-F623-47D2-8CEA-31CA1267712A}" srcOrd="1" destOrd="0" presId="urn:microsoft.com/office/officeart/2005/8/layout/process4"/>
    <dgm:cxn modelId="{5350EBD4-7703-4C7F-9BA0-2C08ECD1C7DC}" srcId="{4BEB61BC-63C2-4B85-B7E7-DEF44BE87998}" destId="{DCC89CD3-2B88-4299-999C-0CF0C2E00BE5}" srcOrd="2" destOrd="0" parTransId="{249C2DF1-E6AF-42BB-8D2B-D9C31317DDAD}" sibTransId="{045A344A-918C-4D98-BFB7-372268F824B8}"/>
    <dgm:cxn modelId="{1F026EDD-7C2B-466A-8DAA-59306E330CEB}" type="presOf" srcId="{3168E4E4-FF96-47CB-976E-EFC0D0AFEFEC}" destId="{C16BEA04-367B-4DA0-8090-C9FF1FEF8398}" srcOrd="1" destOrd="0" presId="urn:microsoft.com/office/officeart/2005/8/layout/process4"/>
    <dgm:cxn modelId="{49E629F1-4636-4170-B6A4-DF391D77E3E0}" type="presOf" srcId="{AB7DF851-2217-4676-887C-A03191011B51}" destId="{B996C1A0-56FB-4799-A6C8-4A98CB90D57F}" srcOrd="0" destOrd="0" presId="urn:microsoft.com/office/officeart/2005/8/layout/process4"/>
    <dgm:cxn modelId="{E28C17F2-32F1-4F51-8E33-5B838B0A302F}" type="presOf" srcId="{017E5769-ABA3-4140-8D84-00073422E7C9}" destId="{6C56CCBC-0E72-46AC-9ACB-64F9969D416A}" srcOrd="0" destOrd="0" presId="urn:microsoft.com/office/officeart/2005/8/layout/process4"/>
    <dgm:cxn modelId="{F52987C3-7101-420E-8984-32468CF9CEE0}" type="presParOf" srcId="{6C56CCBC-0E72-46AC-9ACB-64F9969D416A}" destId="{58423913-3F94-4EBC-BD8F-3C18DF592FA1}" srcOrd="0" destOrd="0" presId="urn:microsoft.com/office/officeart/2005/8/layout/process4"/>
    <dgm:cxn modelId="{0B4AE5C1-AD53-463F-99A8-34C885E9BA26}" type="presParOf" srcId="{58423913-3F94-4EBC-BD8F-3C18DF592FA1}" destId="{CF506674-43CF-459F-9072-70C9D646E6D4}" srcOrd="0" destOrd="0" presId="urn:microsoft.com/office/officeart/2005/8/layout/process4"/>
    <dgm:cxn modelId="{AB3078E4-6211-4CAD-AD64-DE1E3D33F4AC}" type="presParOf" srcId="{58423913-3F94-4EBC-BD8F-3C18DF592FA1}" destId="{36E50DC5-4D34-492A-BBFE-99882DB9C491}" srcOrd="1" destOrd="0" presId="urn:microsoft.com/office/officeart/2005/8/layout/process4"/>
    <dgm:cxn modelId="{B14674E9-3791-47A2-BD50-B9796FE02C8B}" type="presParOf" srcId="{58423913-3F94-4EBC-BD8F-3C18DF592FA1}" destId="{9DEFD95C-79F1-47F8-AE78-509B65E5B509}" srcOrd="2" destOrd="0" presId="urn:microsoft.com/office/officeart/2005/8/layout/process4"/>
    <dgm:cxn modelId="{17C53249-E4FA-48E5-B4F2-245BEC0993A3}" type="presParOf" srcId="{9DEFD95C-79F1-47F8-AE78-509B65E5B509}" destId="{DC08D23A-C45E-4E8E-866F-9551396CA6DD}" srcOrd="0" destOrd="0" presId="urn:microsoft.com/office/officeart/2005/8/layout/process4"/>
    <dgm:cxn modelId="{1712050E-F6D5-4A39-B051-CBD7078E6EAE}" type="presParOf" srcId="{6C56CCBC-0E72-46AC-9ACB-64F9969D416A}" destId="{5F645D73-8A45-427F-B652-E29C6462C244}" srcOrd="1" destOrd="0" presId="urn:microsoft.com/office/officeart/2005/8/layout/process4"/>
    <dgm:cxn modelId="{8F6D0A46-CB58-45C8-A10F-747257BE4472}" type="presParOf" srcId="{6C56CCBC-0E72-46AC-9ACB-64F9969D416A}" destId="{27887B43-3299-4353-B93C-82B7C4ED09CB}" srcOrd="2" destOrd="0" presId="urn:microsoft.com/office/officeart/2005/8/layout/process4"/>
    <dgm:cxn modelId="{74A2DF42-5C79-4DE3-8804-824C09DB703E}" type="presParOf" srcId="{27887B43-3299-4353-B93C-82B7C4ED09CB}" destId="{1C113383-1F06-4B0B-BFED-B44724F3207C}" srcOrd="0" destOrd="0" presId="urn:microsoft.com/office/officeart/2005/8/layout/process4"/>
    <dgm:cxn modelId="{6BAD9D08-1062-4868-850D-9CFD233E65FA}" type="presParOf" srcId="{27887B43-3299-4353-B93C-82B7C4ED09CB}" destId="{C16BEA04-367B-4DA0-8090-C9FF1FEF8398}" srcOrd="1" destOrd="0" presId="urn:microsoft.com/office/officeart/2005/8/layout/process4"/>
    <dgm:cxn modelId="{ED9DF375-E8D1-4742-A0C2-E604782EBD39}" type="presParOf" srcId="{27887B43-3299-4353-B93C-82B7C4ED09CB}" destId="{67FE26EE-998A-4642-8E55-5790AEB86947}" srcOrd="2" destOrd="0" presId="urn:microsoft.com/office/officeart/2005/8/layout/process4"/>
    <dgm:cxn modelId="{DB2D9578-F498-4CAB-B4EA-97592B602704}" type="presParOf" srcId="{67FE26EE-998A-4642-8E55-5790AEB86947}" destId="{4456F5C7-D622-4636-A8D4-0C3385BF157E}" srcOrd="0" destOrd="0" presId="urn:microsoft.com/office/officeart/2005/8/layout/process4"/>
    <dgm:cxn modelId="{08A45F9A-EDC3-4A9B-91CD-D685B46A33C5}" type="presParOf" srcId="{67FE26EE-998A-4642-8E55-5790AEB86947}" destId="{84FB63D1-E943-45B3-828F-CF033325D4F1}" srcOrd="1" destOrd="0" presId="urn:microsoft.com/office/officeart/2005/8/layout/process4"/>
    <dgm:cxn modelId="{CE9E3B39-3E1B-458C-A589-3BA17BE4670A}" type="presParOf" srcId="{6C56CCBC-0E72-46AC-9ACB-64F9969D416A}" destId="{0132A720-05C3-42CD-B381-906BFFE7C965}" srcOrd="3" destOrd="0" presId="urn:microsoft.com/office/officeart/2005/8/layout/process4"/>
    <dgm:cxn modelId="{E5C3A765-4D59-4914-B4E0-0966743D694A}" type="presParOf" srcId="{6C56CCBC-0E72-46AC-9ACB-64F9969D416A}" destId="{ADE7BAAF-C9CE-4351-8423-84C756BFF83F}" srcOrd="4" destOrd="0" presId="urn:microsoft.com/office/officeart/2005/8/layout/process4"/>
    <dgm:cxn modelId="{CD562930-5AB2-4759-9C1A-E325D691B85E}" type="presParOf" srcId="{ADE7BAAF-C9CE-4351-8423-84C756BFF83F}" destId="{15057418-BF36-4351-9A36-E2A1F249C477}" srcOrd="0" destOrd="0" presId="urn:microsoft.com/office/officeart/2005/8/layout/process4"/>
    <dgm:cxn modelId="{F7B1F2B5-CE3B-4B28-B27E-B2320D32BA32}" type="presParOf" srcId="{ADE7BAAF-C9CE-4351-8423-84C756BFF83F}" destId="{F68A26E6-F623-47D2-8CEA-31CA1267712A}" srcOrd="1" destOrd="0" presId="urn:microsoft.com/office/officeart/2005/8/layout/process4"/>
    <dgm:cxn modelId="{39D703B3-6989-49AD-8080-0AB8123BCB94}" type="presParOf" srcId="{ADE7BAAF-C9CE-4351-8423-84C756BFF83F}" destId="{9FB8D4AB-EFF6-4419-97C6-B0B9852EA5BE}" srcOrd="2" destOrd="0" presId="urn:microsoft.com/office/officeart/2005/8/layout/process4"/>
    <dgm:cxn modelId="{47CFD63B-379D-4D77-BDE9-92B5F88ECA0D}" type="presParOf" srcId="{9FB8D4AB-EFF6-4419-97C6-B0B9852EA5BE}" destId="{901945EE-F645-4712-B41A-0241ED5CB950}" srcOrd="0" destOrd="0" presId="urn:microsoft.com/office/officeart/2005/8/layout/process4"/>
    <dgm:cxn modelId="{E47B8232-58BD-4C16-B966-62803EE8B9C0}" type="presParOf" srcId="{9FB8D4AB-EFF6-4419-97C6-B0B9852EA5BE}" destId="{3918EF46-F069-4180-A4AD-7A88D6EE77FC}" srcOrd="1" destOrd="0" presId="urn:microsoft.com/office/officeart/2005/8/layout/process4"/>
    <dgm:cxn modelId="{A60F4745-9278-4B31-B43E-43D4D0ADB1EC}" type="presParOf" srcId="{9FB8D4AB-EFF6-4419-97C6-B0B9852EA5BE}" destId="{8C52C9A1-7DF3-4149-AEC3-F9181E60571C}" srcOrd="2" destOrd="0" presId="urn:microsoft.com/office/officeart/2005/8/layout/process4"/>
    <dgm:cxn modelId="{3C232D3F-38E8-4756-BAA6-C9556D3A0B4C}" type="presParOf" srcId="{9FB8D4AB-EFF6-4419-97C6-B0B9852EA5BE}" destId="{B996C1A0-56FB-4799-A6C8-4A98CB90D57F}"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E0CAF-BC25-4D13-A1F9-7372F4B6345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i-FI"/>
        </a:p>
      </dgm:t>
    </dgm:pt>
    <dgm:pt modelId="{B3AE2830-8733-44BB-8C3E-6C67BEE585D9}">
      <dgm:prSet phldrT="[Teksti]"/>
      <dgm:spPr/>
      <dgm:t>
        <a:bodyPr/>
        <a:lstStyle/>
        <a:p>
          <a:r>
            <a:rPr lang="fi-FI" dirty="0"/>
            <a:t>Hyvinvoinnin SWOT</a:t>
          </a:r>
        </a:p>
      </dgm:t>
    </dgm:pt>
    <dgm:pt modelId="{19433405-13C9-4456-8EC2-0D4D618990DA}" type="parTrans" cxnId="{44712EB0-4562-4CF0-A7F8-CE0AF068EB02}">
      <dgm:prSet/>
      <dgm:spPr/>
      <dgm:t>
        <a:bodyPr/>
        <a:lstStyle/>
        <a:p>
          <a:endParaRPr lang="fi-FI"/>
        </a:p>
      </dgm:t>
    </dgm:pt>
    <dgm:pt modelId="{6C6D2AE4-8D9E-404A-B675-F338A21AC465}" type="sibTrans" cxnId="{44712EB0-4562-4CF0-A7F8-CE0AF068EB02}">
      <dgm:prSet/>
      <dgm:spPr/>
      <dgm:t>
        <a:bodyPr/>
        <a:lstStyle/>
        <a:p>
          <a:endParaRPr lang="fi-FI"/>
        </a:p>
      </dgm:t>
    </dgm:pt>
    <dgm:pt modelId="{7A24B649-90C4-48AF-A6E3-27F93A138B59}">
      <dgm:prSet phldrT="[Teksti]"/>
      <dgm:spPr/>
      <dgm:t>
        <a:bodyPr/>
        <a:lstStyle/>
        <a:p>
          <a:r>
            <a:rPr lang="fi-FI" dirty="0"/>
            <a:t>Uhat</a:t>
          </a:r>
        </a:p>
        <a:p>
          <a:r>
            <a:rPr lang="fi-FI" dirty="0"/>
            <a:t>- ”erakoituminen” / yksinäisyys</a:t>
          </a:r>
        </a:p>
        <a:p>
          <a:r>
            <a:rPr lang="fi-FI" dirty="0"/>
            <a:t>-  Muuttunut itärajan tilanne</a:t>
          </a:r>
        </a:p>
        <a:p>
          <a:r>
            <a:rPr lang="fi-FI" dirty="0"/>
            <a:t>- Nuorten mielenhyvinvointi</a:t>
          </a:r>
        </a:p>
        <a:p>
          <a:r>
            <a:rPr lang="fi-FI" dirty="0"/>
            <a:t>- Päihteiden runsas käyttö ja sen seuraukset</a:t>
          </a:r>
        </a:p>
        <a:p>
          <a:r>
            <a:rPr lang="fi-FI" dirty="0"/>
            <a:t>- huono-osaisuuden ylisukupolvisuus</a:t>
          </a:r>
        </a:p>
      </dgm:t>
    </dgm:pt>
    <dgm:pt modelId="{064005CC-CC97-49C0-82E6-17E003BB4284}" type="parTrans" cxnId="{6E8B0B6D-6BFF-46FC-96C7-FF11F6192701}">
      <dgm:prSet/>
      <dgm:spPr/>
      <dgm:t>
        <a:bodyPr/>
        <a:lstStyle/>
        <a:p>
          <a:endParaRPr lang="fi-FI"/>
        </a:p>
      </dgm:t>
    </dgm:pt>
    <dgm:pt modelId="{F91B2557-EBDD-4A85-B593-84CDCF0A9F6A}" type="sibTrans" cxnId="{6E8B0B6D-6BFF-46FC-96C7-FF11F6192701}">
      <dgm:prSet/>
      <dgm:spPr/>
      <dgm:t>
        <a:bodyPr/>
        <a:lstStyle/>
        <a:p>
          <a:endParaRPr lang="fi-FI"/>
        </a:p>
      </dgm:t>
    </dgm:pt>
    <dgm:pt modelId="{FEEE31A5-6DE5-4C0B-ABFF-BBCEA696F307}">
      <dgm:prSet phldrT="[Teksti]"/>
      <dgm:spPr/>
      <dgm:t>
        <a:bodyPr/>
        <a:lstStyle/>
        <a:p>
          <a:r>
            <a:rPr lang="fi-FI" dirty="0"/>
            <a:t>Mahdollisuudet</a:t>
          </a:r>
        </a:p>
        <a:p>
          <a:r>
            <a:rPr lang="fi-FI" dirty="0"/>
            <a:t>- Yhteistyö sujuvaa eri toimijoiden kesken</a:t>
          </a:r>
        </a:p>
        <a:p>
          <a:r>
            <a:rPr lang="fi-FI" dirty="0"/>
            <a:t>- Itärajan tulevaisuus</a:t>
          </a:r>
        </a:p>
        <a:p>
          <a:r>
            <a:rPr lang="fi-FI" dirty="0"/>
            <a:t>- Aktiiviset ikäihmiset</a:t>
          </a:r>
        </a:p>
      </dgm:t>
    </dgm:pt>
    <dgm:pt modelId="{D0743224-5693-4EA4-9D79-F9902296C3F9}" type="parTrans" cxnId="{02D58BE2-B5AF-45DE-9453-2D19BEDB5527}">
      <dgm:prSet/>
      <dgm:spPr/>
      <dgm:t>
        <a:bodyPr/>
        <a:lstStyle/>
        <a:p>
          <a:endParaRPr lang="fi-FI"/>
        </a:p>
      </dgm:t>
    </dgm:pt>
    <dgm:pt modelId="{0B837516-E7A6-4746-A217-F1545633826F}" type="sibTrans" cxnId="{02D58BE2-B5AF-45DE-9453-2D19BEDB5527}">
      <dgm:prSet/>
      <dgm:spPr/>
      <dgm:t>
        <a:bodyPr/>
        <a:lstStyle/>
        <a:p>
          <a:endParaRPr lang="fi-FI"/>
        </a:p>
      </dgm:t>
    </dgm:pt>
    <dgm:pt modelId="{92D61DA2-1002-4336-8048-4D3F90DCA9EB}">
      <dgm:prSet phldrT="[Teksti]"/>
      <dgm:spPr/>
      <dgm:t>
        <a:bodyPr/>
        <a:lstStyle/>
        <a:p>
          <a:r>
            <a:rPr lang="fi-FI" dirty="0"/>
            <a:t>Vahvuudet</a:t>
          </a:r>
        </a:p>
        <a:p>
          <a:r>
            <a:rPr lang="fi-FI" dirty="0"/>
            <a:t>- Yhteinen tahtotila edistää hyvinvointia</a:t>
          </a:r>
        </a:p>
        <a:p>
          <a:r>
            <a:rPr lang="fi-FI" dirty="0"/>
            <a:t>- Kunta on toimijana joustava</a:t>
          </a:r>
        </a:p>
        <a:p>
          <a:r>
            <a:rPr lang="fi-FI" dirty="0"/>
            <a:t>- Kuntaan päin helppo asioida ja lähestyä</a:t>
          </a:r>
        </a:p>
        <a:p>
          <a:r>
            <a:rPr lang="fi-FI" dirty="0"/>
            <a:t>- Monipuoliset lähiliikuntapaikat ja kulttuuritarjonta (edullisuus!)</a:t>
          </a:r>
        </a:p>
      </dgm:t>
    </dgm:pt>
    <dgm:pt modelId="{F9A59BEF-D5C0-449A-BE15-7DD2E31D88A0}" type="parTrans" cxnId="{07CCDCEE-B503-4879-A06C-909B1DCA2A3D}">
      <dgm:prSet/>
      <dgm:spPr/>
      <dgm:t>
        <a:bodyPr/>
        <a:lstStyle/>
        <a:p>
          <a:endParaRPr lang="fi-FI"/>
        </a:p>
      </dgm:t>
    </dgm:pt>
    <dgm:pt modelId="{BA7D581D-46B0-4375-ACDA-B34C8A3CFE70}" type="sibTrans" cxnId="{07CCDCEE-B503-4879-A06C-909B1DCA2A3D}">
      <dgm:prSet/>
      <dgm:spPr/>
      <dgm:t>
        <a:bodyPr/>
        <a:lstStyle/>
        <a:p>
          <a:endParaRPr lang="fi-FI"/>
        </a:p>
      </dgm:t>
    </dgm:pt>
    <dgm:pt modelId="{D57D52F9-DEAA-4D89-BD4A-9F2F326B6E5D}">
      <dgm:prSet phldrT="[Teksti]"/>
      <dgm:spPr/>
      <dgm:t>
        <a:bodyPr/>
        <a:lstStyle/>
        <a:p>
          <a:r>
            <a:rPr lang="fi-FI" dirty="0"/>
            <a:t>Heikkoudet</a:t>
          </a:r>
        </a:p>
        <a:p>
          <a:r>
            <a:rPr lang="fi-FI" dirty="0"/>
            <a:t>- Sijainti</a:t>
          </a:r>
        </a:p>
        <a:p>
          <a:r>
            <a:rPr lang="fi-FI" dirty="0"/>
            <a:t>- Työttömyys</a:t>
          </a:r>
        </a:p>
        <a:p>
          <a:r>
            <a:rPr lang="fi-FI" dirty="0"/>
            <a:t>- Kunnan sisäiset välimatkat pitkiä</a:t>
          </a:r>
        </a:p>
        <a:p>
          <a:r>
            <a:rPr lang="fi-FI" dirty="0"/>
            <a:t>- Julkinen liikenne heikkoa</a:t>
          </a:r>
        </a:p>
        <a:p>
          <a:r>
            <a:rPr lang="fi-FI" dirty="0"/>
            <a:t>- Matala koulutustaso</a:t>
          </a:r>
        </a:p>
      </dgm:t>
    </dgm:pt>
    <dgm:pt modelId="{2ECCFD1E-E5D1-450D-AAE8-E9F4DFB4137E}" type="parTrans" cxnId="{1C825D84-4B16-4362-B3AA-3020465D47BA}">
      <dgm:prSet/>
      <dgm:spPr/>
      <dgm:t>
        <a:bodyPr/>
        <a:lstStyle/>
        <a:p>
          <a:endParaRPr lang="fi-FI"/>
        </a:p>
      </dgm:t>
    </dgm:pt>
    <dgm:pt modelId="{3D799281-CC78-4EAD-9389-73507D9FBCF5}" type="sibTrans" cxnId="{1C825D84-4B16-4362-B3AA-3020465D47BA}">
      <dgm:prSet/>
      <dgm:spPr/>
      <dgm:t>
        <a:bodyPr/>
        <a:lstStyle/>
        <a:p>
          <a:endParaRPr lang="fi-FI"/>
        </a:p>
      </dgm:t>
    </dgm:pt>
    <dgm:pt modelId="{38258342-90B3-437C-880B-B063E5A835BE}" type="pres">
      <dgm:prSet presAssocID="{305E0CAF-BC25-4D13-A1F9-7372F4B6345E}" presName="diagram" presStyleCnt="0">
        <dgm:presLayoutVars>
          <dgm:chMax val="1"/>
          <dgm:dir/>
          <dgm:animLvl val="ctr"/>
          <dgm:resizeHandles val="exact"/>
        </dgm:presLayoutVars>
      </dgm:prSet>
      <dgm:spPr/>
    </dgm:pt>
    <dgm:pt modelId="{517B4C2E-95F2-41F7-9473-90DF9B964C53}" type="pres">
      <dgm:prSet presAssocID="{305E0CAF-BC25-4D13-A1F9-7372F4B6345E}" presName="matrix" presStyleCnt="0"/>
      <dgm:spPr/>
    </dgm:pt>
    <dgm:pt modelId="{BE4A1F8A-DE49-4279-9C4E-96F0075D889F}" type="pres">
      <dgm:prSet presAssocID="{305E0CAF-BC25-4D13-A1F9-7372F4B6345E}" presName="tile1" presStyleLbl="node1" presStyleIdx="0" presStyleCnt="4" custLinFactNeighborX="2"/>
      <dgm:spPr/>
    </dgm:pt>
    <dgm:pt modelId="{89FB51A0-BC16-4D55-8941-001B5CA87FA9}" type="pres">
      <dgm:prSet presAssocID="{305E0CAF-BC25-4D13-A1F9-7372F4B6345E}" presName="tile1text" presStyleLbl="node1" presStyleIdx="0" presStyleCnt="4">
        <dgm:presLayoutVars>
          <dgm:chMax val="0"/>
          <dgm:chPref val="0"/>
          <dgm:bulletEnabled val="1"/>
        </dgm:presLayoutVars>
      </dgm:prSet>
      <dgm:spPr/>
    </dgm:pt>
    <dgm:pt modelId="{8BEFD87F-272F-460B-8971-AE8E7869FF1F}" type="pres">
      <dgm:prSet presAssocID="{305E0CAF-BC25-4D13-A1F9-7372F4B6345E}" presName="tile2" presStyleLbl="node1" presStyleIdx="1" presStyleCnt="4"/>
      <dgm:spPr/>
    </dgm:pt>
    <dgm:pt modelId="{824A4A50-147C-4B97-B9E9-11CC6934EF8A}" type="pres">
      <dgm:prSet presAssocID="{305E0CAF-BC25-4D13-A1F9-7372F4B6345E}" presName="tile2text" presStyleLbl="node1" presStyleIdx="1" presStyleCnt="4">
        <dgm:presLayoutVars>
          <dgm:chMax val="0"/>
          <dgm:chPref val="0"/>
          <dgm:bulletEnabled val="1"/>
        </dgm:presLayoutVars>
      </dgm:prSet>
      <dgm:spPr/>
    </dgm:pt>
    <dgm:pt modelId="{D30971FA-321F-48F4-946A-BA7E679E6074}" type="pres">
      <dgm:prSet presAssocID="{305E0CAF-BC25-4D13-A1F9-7372F4B6345E}" presName="tile3" presStyleLbl="node1" presStyleIdx="2" presStyleCnt="4"/>
      <dgm:spPr/>
    </dgm:pt>
    <dgm:pt modelId="{FF3ACA3B-D1B4-48B1-AA80-A12126397365}" type="pres">
      <dgm:prSet presAssocID="{305E0CAF-BC25-4D13-A1F9-7372F4B6345E}" presName="tile3text" presStyleLbl="node1" presStyleIdx="2" presStyleCnt="4">
        <dgm:presLayoutVars>
          <dgm:chMax val="0"/>
          <dgm:chPref val="0"/>
          <dgm:bulletEnabled val="1"/>
        </dgm:presLayoutVars>
      </dgm:prSet>
      <dgm:spPr/>
    </dgm:pt>
    <dgm:pt modelId="{9686E597-45A6-4C98-AFE9-7CE92A4BB627}" type="pres">
      <dgm:prSet presAssocID="{305E0CAF-BC25-4D13-A1F9-7372F4B6345E}" presName="tile4" presStyleLbl="node1" presStyleIdx="3" presStyleCnt="4"/>
      <dgm:spPr/>
    </dgm:pt>
    <dgm:pt modelId="{798E7D68-74E3-42C0-A7F8-A74B155199FF}" type="pres">
      <dgm:prSet presAssocID="{305E0CAF-BC25-4D13-A1F9-7372F4B6345E}" presName="tile4text" presStyleLbl="node1" presStyleIdx="3" presStyleCnt="4">
        <dgm:presLayoutVars>
          <dgm:chMax val="0"/>
          <dgm:chPref val="0"/>
          <dgm:bulletEnabled val="1"/>
        </dgm:presLayoutVars>
      </dgm:prSet>
      <dgm:spPr/>
    </dgm:pt>
    <dgm:pt modelId="{CC73BC07-1774-4374-BE80-09EB326A4B7A}" type="pres">
      <dgm:prSet presAssocID="{305E0CAF-BC25-4D13-A1F9-7372F4B6345E}" presName="centerTile" presStyleLbl="fgShp" presStyleIdx="0" presStyleCnt="1">
        <dgm:presLayoutVars>
          <dgm:chMax val="0"/>
          <dgm:chPref val="0"/>
        </dgm:presLayoutVars>
      </dgm:prSet>
      <dgm:spPr/>
    </dgm:pt>
  </dgm:ptLst>
  <dgm:cxnLst>
    <dgm:cxn modelId="{420AEA09-A13A-443F-B2D1-3737D4CDD285}" type="presOf" srcId="{B3AE2830-8733-44BB-8C3E-6C67BEE585D9}" destId="{CC73BC07-1774-4374-BE80-09EB326A4B7A}" srcOrd="0" destOrd="0" presId="urn:microsoft.com/office/officeart/2005/8/layout/matrix1"/>
    <dgm:cxn modelId="{563FDF63-8972-48B2-A1B9-25D3414067E9}" type="presOf" srcId="{D57D52F9-DEAA-4D89-BD4A-9F2F326B6E5D}" destId="{9686E597-45A6-4C98-AFE9-7CE92A4BB627}" srcOrd="0" destOrd="0" presId="urn:microsoft.com/office/officeart/2005/8/layout/matrix1"/>
    <dgm:cxn modelId="{F585134B-88C8-4178-A4C9-AC80CC18F9DC}" type="presOf" srcId="{92D61DA2-1002-4336-8048-4D3F90DCA9EB}" destId="{FF3ACA3B-D1B4-48B1-AA80-A12126397365}" srcOrd="1" destOrd="0" presId="urn:microsoft.com/office/officeart/2005/8/layout/matrix1"/>
    <dgm:cxn modelId="{CA354D4B-07C2-40F6-9F72-09ACA7A3945E}" type="presOf" srcId="{7A24B649-90C4-48AF-A6E3-27F93A138B59}" destId="{BE4A1F8A-DE49-4279-9C4E-96F0075D889F}" srcOrd="0" destOrd="0" presId="urn:microsoft.com/office/officeart/2005/8/layout/matrix1"/>
    <dgm:cxn modelId="{6E8B0B6D-6BFF-46FC-96C7-FF11F6192701}" srcId="{B3AE2830-8733-44BB-8C3E-6C67BEE585D9}" destId="{7A24B649-90C4-48AF-A6E3-27F93A138B59}" srcOrd="0" destOrd="0" parTransId="{064005CC-CC97-49C0-82E6-17E003BB4284}" sibTransId="{F91B2557-EBDD-4A85-B593-84CDCF0A9F6A}"/>
    <dgm:cxn modelId="{7E1B2570-F3DD-4328-B74D-D50CEC9D75D0}" type="presOf" srcId="{FEEE31A5-6DE5-4C0B-ABFF-BBCEA696F307}" destId="{8BEFD87F-272F-460B-8971-AE8E7869FF1F}" srcOrd="0" destOrd="0" presId="urn:microsoft.com/office/officeart/2005/8/layout/matrix1"/>
    <dgm:cxn modelId="{614A9377-2078-4F1E-9E8D-892B88F1764F}" type="presOf" srcId="{92D61DA2-1002-4336-8048-4D3F90DCA9EB}" destId="{D30971FA-321F-48F4-946A-BA7E679E6074}" srcOrd="0" destOrd="0" presId="urn:microsoft.com/office/officeart/2005/8/layout/matrix1"/>
    <dgm:cxn modelId="{6E42CA83-C4D7-40C1-9A90-11A87BE7B204}" type="presOf" srcId="{FEEE31A5-6DE5-4C0B-ABFF-BBCEA696F307}" destId="{824A4A50-147C-4B97-B9E9-11CC6934EF8A}" srcOrd="1" destOrd="0" presId="urn:microsoft.com/office/officeart/2005/8/layout/matrix1"/>
    <dgm:cxn modelId="{1C825D84-4B16-4362-B3AA-3020465D47BA}" srcId="{B3AE2830-8733-44BB-8C3E-6C67BEE585D9}" destId="{D57D52F9-DEAA-4D89-BD4A-9F2F326B6E5D}" srcOrd="3" destOrd="0" parTransId="{2ECCFD1E-E5D1-450D-AAE8-E9F4DFB4137E}" sibTransId="{3D799281-CC78-4EAD-9389-73507D9FBCF5}"/>
    <dgm:cxn modelId="{69AAA7A8-4187-4995-8ABE-F255D145C2E9}" type="presOf" srcId="{D57D52F9-DEAA-4D89-BD4A-9F2F326B6E5D}" destId="{798E7D68-74E3-42C0-A7F8-A74B155199FF}" srcOrd="1" destOrd="0" presId="urn:microsoft.com/office/officeart/2005/8/layout/matrix1"/>
    <dgm:cxn modelId="{5F537CAF-8AEE-459D-804B-F4836BECE28D}" type="presOf" srcId="{7A24B649-90C4-48AF-A6E3-27F93A138B59}" destId="{89FB51A0-BC16-4D55-8941-001B5CA87FA9}" srcOrd="1" destOrd="0" presId="urn:microsoft.com/office/officeart/2005/8/layout/matrix1"/>
    <dgm:cxn modelId="{44712EB0-4562-4CF0-A7F8-CE0AF068EB02}" srcId="{305E0CAF-BC25-4D13-A1F9-7372F4B6345E}" destId="{B3AE2830-8733-44BB-8C3E-6C67BEE585D9}" srcOrd="0" destOrd="0" parTransId="{19433405-13C9-4456-8EC2-0D4D618990DA}" sibTransId="{6C6D2AE4-8D9E-404A-B675-F338A21AC465}"/>
    <dgm:cxn modelId="{02D58BE2-B5AF-45DE-9453-2D19BEDB5527}" srcId="{B3AE2830-8733-44BB-8C3E-6C67BEE585D9}" destId="{FEEE31A5-6DE5-4C0B-ABFF-BBCEA696F307}" srcOrd="1" destOrd="0" parTransId="{D0743224-5693-4EA4-9D79-F9902296C3F9}" sibTransId="{0B837516-E7A6-4746-A217-F1545633826F}"/>
    <dgm:cxn modelId="{07CCDCEE-B503-4879-A06C-909B1DCA2A3D}" srcId="{B3AE2830-8733-44BB-8C3E-6C67BEE585D9}" destId="{92D61DA2-1002-4336-8048-4D3F90DCA9EB}" srcOrd="2" destOrd="0" parTransId="{F9A59BEF-D5C0-449A-BE15-7DD2E31D88A0}" sibTransId="{BA7D581D-46B0-4375-ACDA-B34C8A3CFE70}"/>
    <dgm:cxn modelId="{6135C6FC-C9A4-4C09-98C7-09065419740F}" type="presOf" srcId="{305E0CAF-BC25-4D13-A1F9-7372F4B6345E}" destId="{38258342-90B3-437C-880B-B063E5A835BE}" srcOrd="0" destOrd="0" presId="urn:microsoft.com/office/officeart/2005/8/layout/matrix1"/>
    <dgm:cxn modelId="{7B7A167F-BFB3-49D1-8BF6-900162694B42}" type="presParOf" srcId="{38258342-90B3-437C-880B-B063E5A835BE}" destId="{517B4C2E-95F2-41F7-9473-90DF9B964C53}" srcOrd="0" destOrd="0" presId="urn:microsoft.com/office/officeart/2005/8/layout/matrix1"/>
    <dgm:cxn modelId="{733EC120-1DF8-4CFF-AD66-6D86942C6045}" type="presParOf" srcId="{517B4C2E-95F2-41F7-9473-90DF9B964C53}" destId="{BE4A1F8A-DE49-4279-9C4E-96F0075D889F}" srcOrd="0" destOrd="0" presId="urn:microsoft.com/office/officeart/2005/8/layout/matrix1"/>
    <dgm:cxn modelId="{D0385EE8-DB5F-48A3-986A-CE54CF4899B6}" type="presParOf" srcId="{517B4C2E-95F2-41F7-9473-90DF9B964C53}" destId="{89FB51A0-BC16-4D55-8941-001B5CA87FA9}" srcOrd="1" destOrd="0" presId="urn:microsoft.com/office/officeart/2005/8/layout/matrix1"/>
    <dgm:cxn modelId="{86AC50D9-4EBE-4BBF-89CB-65D8CE5296A6}" type="presParOf" srcId="{517B4C2E-95F2-41F7-9473-90DF9B964C53}" destId="{8BEFD87F-272F-460B-8971-AE8E7869FF1F}" srcOrd="2" destOrd="0" presId="urn:microsoft.com/office/officeart/2005/8/layout/matrix1"/>
    <dgm:cxn modelId="{6F96ABF6-86ED-4B73-97C9-62DD9F12D802}" type="presParOf" srcId="{517B4C2E-95F2-41F7-9473-90DF9B964C53}" destId="{824A4A50-147C-4B97-B9E9-11CC6934EF8A}" srcOrd="3" destOrd="0" presId="urn:microsoft.com/office/officeart/2005/8/layout/matrix1"/>
    <dgm:cxn modelId="{9D797497-AB95-4502-837A-E271BDD89636}" type="presParOf" srcId="{517B4C2E-95F2-41F7-9473-90DF9B964C53}" destId="{D30971FA-321F-48F4-946A-BA7E679E6074}" srcOrd="4" destOrd="0" presId="urn:microsoft.com/office/officeart/2005/8/layout/matrix1"/>
    <dgm:cxn modelId="{396E2B01-6F89-447B-8B74-639F3D077DEB}" type="presParOf" srcId="{517B4C2E-95F2-41F7-9473-90DF9B964C53}" destId="{FF3ACA3B-D1B4-48B1-AA80-A12126397365}" srcOrd="5" destOrd="0" presId="urn:microsoft.com/office/officeart/2005/8/layout/matrix1"/>
    <dgm:cxn modelId="{29516165-9E4E-43DD-A895-223B422E11D1}" type="presParOf" srcId="{517B4C2E-95F2-41F7-9473-90DF9B964C53}" destId="{9686E597-45A6-4C98-AFE9-7CE92A4BB627}" srcOrd="6" destOrd="0" presId="urn:microsoft.com/office/officeart/2005/8/layout/matrix1"/>
    <dgm:cxn modelId="{917F74FE-171B-4696-92C2-28DBB0BB48DB}" type="presParOf" srcId="{517B4C2E-95F2-41F7-9473-90DF9B964C53}" destId="{798E7D68-74E3-42C0-A7F8-A74B155199FF}" srcOrd="7" destOrd="0" presId="urn:microsoft.com/office/officeart/2005/8/layout/matrix1"/>
    <dgm:cxn modelId="{A19DBD60-F654-4FA1-9D5E-C9D22A9E5A73}" type="presParOf" srcId="{38258342-90B3-437C-880B-B063E5A835BE}" destId="{CC73BC07-1774-4374-BE80-09EB326A4B7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1B0EF0-3296-4906-8353-09913A36AE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fi-FI"/>
        </a:p>
      </dgm:t>
    </dgm:pt>
    <dgm:pt modelId="{2612EE67-A44D-448C-9581-C1484929A6B8}">
      <dgm:prSet phldrT="[Teksti]"/>
      <dgm:spPr/>
      <dgm:t>
        <a:bodyPr/>
        <a:lstStyle/>
        <a:p>
          <a:pPr>
            <a:lnSpc>
              <a:spcPct val="100000"/>
            </a:lnSpc>
          </a:pPr>
          <a:r>
            <a:rPr lang="fi-FI" dirty="0"/>
            <a:t>TERVEET ELINTAVAT</a:t>
          </a:r>
        </a:p>
      </dgm:t>
    </dgm:pt>
    <dgm:pt modelId="{E9254704-1419-457F-879F-9A0437433ED3}" type="parTrans" cxnId="{85BEF69D-9FD8-4C93-B56E-9CB210D77F68}">
      <dgm:prSet/>
      <dgm:spPr/>
      <dgm:t>
        <a:bodyPr/>
        <a:lstStyle/>
        <a:p>
          <a:endParaRPr lang="fi-FI"/>
        </a:p>
      </dgm:t>
    </dgm:pt>
    <dgm:pt modelId="{1E55E380-FBA0-404B-9F82-9A7C22F9AE2A}" type="sibTrans" cxnId="{85BEF69D-9FD8-4C93-B56E-9CB210D77F68}">
      <dgm:prSet/>
      <dgm:spPr/>
      <dgm:t>
        <a:bodyPr/>
        <a:lstStyle/>
        <a:p>
          <a:endParaRPr lang="fi-FI"/>
        </a:p>
      </dgm:t>
    </dgm:pt>
    <dgm:pt modelId="{1E377528-1277-40BC-AAD7-A0AD07FB669B}">
      <dgm:prSet phldrT="[Teksti]"/>
      <dgm:spPr/>
      <dgm:t>
        <a:bodyPr/>
        <a:lstStyle/>
        <a:p>
          <a:r>
            <a:rPr lang="fi-FI" dirty="0"/>
            <a:t>liikunnallinen elämäntapa lisääntyy kaikissa ikäryhmissä (mittari: HYTE-kertoimen indikaattorit ja kouluterveyskyselyn tulokset)</a:t>
          </a:r>
        </a:p>
      </dgm:t>
    </dgm:pt>
    <dgm:pt modelId="{EE5D6F97-7BCC-4CFF-BA06-F8221E953220}" type="parTrans" cxnId="{A021CB95-F8CF-47A5-8B23-15BF540F8CB5}">
      <dgm:prSet/>
      <dgm:spPr/>
      <dgm:t>
        <a:bodyPr/>
        <a:lstStyle/>
        <a:p>
          <a:endParaRPr lang="fi-FI"/>
        </a:p>
      </dgm:t>
    </dgm:pt>
    <dgm:pt modelId="{B5A8751A-2B53-44E8-8919-127C8C3DB8C3}" type="sibTrans" cxnId="{A021CB95-F8CF-47A5-8B23-15BF540F8CB5}">
      <dgm:prSet/>
      <dgm:spPr/>
      <dgm:t>
        <a:bodyPr/>
        <a:lstStyle/>
        <a:p>
          <a:endParaRPr lang="fi-FI"/>
        </a:p>
      </dgm:t>
    </dgm:pt>
    <dgm:pt modelId="{DE1BABB0-66DA-45A3-9530-5BDD34479236}">
      <dgm:prSet phldrT="[Teksti]"/>
      <dgm:spPr/>
      <dgm:t>
        <a:bodyPr/>
        <a:lstStyle/>
        <a:p>
          <a:pPr>
            <a:lnSpc>
              <a:spcPct val="100000"/>
            </a:lnSpc>
          </a:pPr>
          <a:r>
            <a:rPr lang="fi-FI" dirty="0"/>
            <a:t>MIELEN HYVINVOINTI</a:t>
          </a:r>
        </a:p>
      </dgm:t>
    </dgm:pt>
    <dgm:pt modelId="{160AA6CF-6B0C-4AD1-877C-5278E991DCA4}" type="parTrans" cxnId="{CC5E14AE-FB16-4272-B595-A331CD257B7F}">
      <dgm:prSet/>
      <dgm:spPr/>
      <dgm:t>
        <a:bodyPr/>
        <a:lstStyle/>
        <a:p>
          <a:endParaRPr lang="fi-FI"/>
        </a:p>
      </dgm:t>
    </dgm:pt>
    <dgm:pt modelId="{33528C14-4196-4A8C-860D-C4DDB9C307CE}" type="sibTrans" cxnId="{CC5E14AE-FB16-4272-B595-A331CD257B7F}">
      <dgm:prSet/>
      <dgm:spPr/>
      <dgm:t>
        <a:bodyPr/>
        <a:lstStyle/>
        <a:p>
          <a:endParaRPr lang="fi-FI"/>
        </a:p>
      </dgm:t>
    </dgm:pt>
    <dgm:pt modelId="{B4FC62A7-A823-4B03-9643-32A3CD33C0BF}">
      <dgm:prSet phldrT="[Teksti]"/>
      <dgm:spPr/>
      <dgm:t>
        <a:bodyPr/>
        <a:lstStyle/>
        <a:p>
          <a:r>
            <a:rPr lang="fi-FI" dirty="0"/>
            <a:t>Yksinäisyys vähenee kaikissa ikäryhmissä (mittari: kouluterveyskysely, </a:t>
          </a:r>
          <a:r>
            <a:rPr lang="fi-FI" dirty="0" err="1"/>
            <a:t>FINterveys</a:t>
          </a:r>
          <a:r>
            <a:rPr lang="fi-FI" dirty="0"/>
            <a:t>)</a:t>
          </a:r>
        </a:p>
      </dgm:t>
    </dgm:pt>
    <dgm:pt modelId="{14000ACB-E333-4B98-90CD-EBF878DDEDB9}" type="parTrans" cxnId="{92747F39-1548-4FD2-AC96-C556150E7A40}">
      <dgm:prSet/>
      <dgm:spPr/>
      <dgm:t>
        <a:bodyPr/>
        <a:lstStyle/>
        <a:p>
          <a:endParaRPr lang="fi-FI"/>
        </a:p>
      </dgm:t>
    </dgm:pt>
    <dgm:pt modelId="{D44D3FC4-AF8E-4922-BBD9-3DCC91FAAE63}" type="sibTrans" cxnId="{92747F39-1548-4FD2-AC96-C556150E7A40}">
      <dgm:prSet/>
      <dgm:spPr/>
      <dgm:t>
        <a:bodyPr/>
        <a:lstStyle/>
        <a:p>
          <a:endParaRPr lang="fi-FI"/>
        </a:p>
      </dgm:t>
    </dgm:pt>
    <dgm:pt modelId="{5AD4B2EB-E8F4-41A3-83BE-55760E67E92F}">
      <dgm:prSet phldrT="[Teksti]"/>
      <dgm:spPr/>
      <dgm:t>
        <a:bodyPr/>
        <a:lstStyle/>
        <a:p>
          <a:pPr>
            <a:lnSpc>
              <a:spcPct val="100000"/>
            </a:lnSpc>
          </a:pPr>
          <a:r>
            <a:rPr lang="fi-FI" dirty="0"/>
            <a:t>OSALLISUUS JA YHTEISÖLLISYYS</a:t>
          </a:r>
        </a:p>
      </dgm:t>
    </dgm:pt>
    <dgm:pt modelId="{2EFE90D5-ED79-4573-816C-A9D4375130C4}" type="parTrans" cxnId="{14D819B1-0D87-4EB4-A501-3CA81AC9E540}">
      <dgm:prSet/>
      <dgm:spPr/>
      <dgm:t>
        <a:bodyPr/>
        <a:lstStyle/>
        <a:p>
          <a:endParaRPr lang="fi-FI"/>
        </a:p>
      </dgm:t>
    </dgm:pt>
    <dgm:pt modelId="{BDAD7FDE-7CCD-422F-A7C9-E424C268BBAF}" type="sibTrans" cxnId="{14D819B1-0D87-4EB4-A501-3CA81AC9E540}">
      <dgm:prSet/>
      <dgm:spPr/>
      <dgm:t>
        <a:bodyPr/>
        <a:lstStyle/>
        <a:p>
          <a:endParaRPr lang="fi-FI"/>
        </a:p>
      </dgm:t>
    </dgm:pt>
    <dgm:pt modelId="{4551249B-6AB6-4DC8-8488-D7148F1590E8}">
      <dgm:prSet phldrT="[Teksti]"/>
      <dgm:spPr/>
      <dgm:t>
        <a:bodyPr/>
        <a:lstStyle/>
        <a:p>
          <a:r>
            <a:rPr lang="fi-FI" dirty="0"/>
            <a:t>tuetaan yhdistysten kansalaistoimintaa (mittari: kuntalaiskysely)</a:t>
          </a:r>
        </a:p>
      </dgm:t>
    </dgm:pt>
    <dgm:pt modelId="{FC0E2A1C-8FA0-412D-88B5-9B5E6F46B720}" type="parTrans" cxnId="{18EE3B7E-AB4D-44F2-8C5B-8ACD7A946208}">
      <dgm:prSet/>
      <dgm:spPr/>
      <dgm:t>
        <a:bodyPr/>
        <a:lstStyle/>
        <a:p>
          <a:endParaRPr lang="fi-FI"/>
        </a:p>
      </dgm:t>
    </dgm:pt>
    <dgm:pt modelId="{CDA9E222-9F7D-48B8-AD34-C8A4A0E5242B}" type="sibTrans" cxnId="{18EE3B7E-AB4D-44F2-8C5B-8ACD7A946208}">
      <dgm:prSet/>
      <dgm:spPr/>
      <dgm:t>
        <a:bodyPr/>
        <a:lstStyle/>
        <a:p>
          <a:endParaRPr lang="fi-FI"/>
        </a:p>
      </dgm:t>
    </dgm:pt>
    <dgm:pt modelId="{CBA1C36A-9286-45AB-91F0-BB29F4FC40DF}">
      <dgm:prSet phldrT="[Teksti]"/>
      <dgm:spPr/>
      <dgm:t>
        <a:bodyPr/>
        <a:lstStyle/>
        <a:p>
          <a:endParaRPr lang="fi-FI"/>
        </a:p>
      </dgm:t>
    </dgm:pt>
    <dgm:pt modelId="{67C3AD5B-A9ED-454F-86D1-3C8FF87A89DD}" type="parTrans" cxnId="{7B7B7555-93A0-4C7D-8982-31B7BD4F2517}">
      <dgm:prSet/>
      <dgm:spPr/>
      <dgm:t>
        <a:bodyPr/>
        <a:lstStyle/>
        <a:p>
          <a:endParaRPr lang="fi-FI"/>
        </a:p>
      </dgm:t>
    </dgm:pt>
    <dgm:pt modelId="{EA0128D1-B567-4966-9631-B969732CF91D}" type="sibTrans" cxnId="{7B7B7555-93A0-4C7D-8982-31B7BD4F2517}">
      <dgm:prSet/>
      <dgm:spPr/>
      <dgm:t>
        <a:bodyPr/>
        <a:lstStyle/>
        <a:p>
          <a:endParaRPr lang="en-US"/>
        </a:p>
      </dgm:t>
    </dgm:pt>
    <dgm:pt modelId="{8D973BA1-3317-47D0-BC20-411201D8E57B}">
      <dgm:prSet/>
      <dgm:spPr/>
      <dgm:t>
        <a:bodyPr/>
        <a:lstStyle/>
        <a:p>
          <a:r>
            <a:rPr lang="fi-FI" dirty="0"/>
            <a:t>ylipainoisten lasten ja nuorten määrä ei enää lisäänny (vuosi 2025), kehityssuunnan kääntäminen pitkällä aikavälillä (mittari: Sotkanet)</a:t>
          </a:r>
        </a:p>
      </dgm:t>
    </dgm:pt>
    <dgm:pt modelId="{D56DB95C-7D99-4434-A7E6-088077C2B66A}" type="parTrans" cxnId="{DC017935-B3BB-4B36-8B0E-75FAAD70E939}">
      <dgm:prSet/>
      <dgm:spPr/>
      <dgm:t>
        <a:bodyPr/>
        <a:lstStyle/>
        <a:p>
          <a:endParaRPr lang="fi-FI"/>
        </a:p>
      </dgm:t>
    </dgm:pt>
    <dgm:pt modelId="{88AF5753-C669-4752-A080-89B40E154ABE}" type="sibTrans" cxnId="{DC017935-B3BB-4B36-8B0E-75FAAD70E939}">
      <dgm:prSet/>
      <dgm:spPr/>
      <dgm:t>
        <a:bodyPr/>
        <a:lstStyle/>
        <a:p>
          <a:endParaRPr lang="fi-FI"/>
        </a:p>
      </dgm:t>
    </dgm:pt>
    <dgm:pt modelId="{31370DBB-E1F5-4067-B7B8-990F14613181}">
      <dgm:prSet/>
      <dgm:spPr/>
      <dgm:t>
        <a:bodyPr/>
        <a:lstStyle/>
        <a:p>
          <a:r>
            <a:rPr lang="fi-FI" dirty="0"/>
            <a:t>ehkäisevän päihdetyön rakenteita kehitetään ja päihteiden käyttöä saadaan vähennettyä kaikissa ikäryhmissä (Mittari: PAKKA-toimintamallin käyttöönottaminen ja kouluterveyskyselyn sekä muiden kyselyiden tulokset)</a:t>
          </a:r>
        </a:p>
      </dgm:t>
    </dgm:pt>
    <dgm:pt modelId="{28999CBC-6988-4A4D-B433-129045A62CB0}" type="parTrans" cxnId="{2E06C12F-508E-4061-B532-0F9A6EF238A6}">
      <dgm:prSet/>
      <dgm:spPr/>
      <dgm:t>
        <a:bodyPr/>
        <a:lstStyle/>
        <a:p>
          <a:endParaRPr lang="fi-FI"/>
        </a:p>
      </dgm:t>
    </dgm:pt>
    <dgm:pt modelId="{65F9C1D9-6B17-4F1C-B3FF-62F1B2BBBE0D}" type="sibTrans" cxnId="{2E06C12F-508E-4061-B532-0F9A6EF238A6}">
      <dgm:prSet/>
      <dgm:spPr/>
      <dgm:t>
        <a:bodyPr/>
        <a:lstStyle/>
        <a:p>
          <a:endParaRPr lang="fi-FI"/>
        </a:p>
      </dgm:t>
    </dgm:pt>
    <dgm:pt modelId="{D041CA73-2AF4-4C35-9C2F-FC1E5528F064}">
      <dgm:prSet/>
      <dgm:spPr/>
      <dgm:t>
        <a:bodyPr/>
        <a:lstStyle/>
        <a:p>
          <a:r>
            <a:rPr lang="fi-FI" dirty="0"/>
            <a:t>Lasten ja nuorten mielenterveys vahvistuu (mittari: kouluterveyskysely)</a:t>
          </a:r>
        </a:p>
      </dgm:t>
    </dgm:pt>
    <dgm:pt modelId="{44B48185-54D1-451B-8B55-990E516C26C1}" type="parTrans" cxnId="{39E02878-164F-46DB-9EA7-347723B9BBA1}">
      <dgm:prSet/>
      <dgm:spPr/>
      <dgm:t>
        <a:bodyPr/>
        <a:lstStyle/>
        <a:p>
          <a:endParaRPr lang="fi-FI"/>
        </a:p>
      </dgm:t>
    </dgm:pt>
    <dgm:pt modelId="{21F21F5F-2044-458D-9290-242184081E68}" type="sibTrans" cxnId="{39E02878-164F-46DB-9EA7-347723B9BBA1}">
      <dgm:prSet/>
      <dgm:spPr/>
      <dgm:t>
        <a:bodyPr/>
        <a:lstStyle/>
        <a:p>
          <a:endParaRPr lang="fi-FI"/>
        </a:p>
      </dgm:t>
    </dgm:pt>
    <dgm:pt modelId="{893BE841-C4F1-4C47-A2E8-8095228F4C1F}">
      <dgm:prSet/>
      <dgm:spPr/>
      <dgm:t>
        <a:bodyPr/>
        <a:lstStyle/>
        <a:p>
          <a:r>
            <a:rPr lang="fi-FI" dirty="0"/>
            <a:t>lisätään kuntalaisten osallisuuden kokemuksia (mittari: THL-osallisuusindikaattori)</a:t>
          </a:r>
        </a:p>
      </dgm:t>
    </dgm:pt>
    <dgm:pt modelId="{14973747-F6A9-44F4-AFA9-54715548FAD4}" type="parTrans" cxnId="{7C650AD2-E84D-46E4-B0B8-101B43CF77EE}">
      <dgm:prSet/>
      <dgm:spPr/>
      <dgm:t>
        <a:bodyPr/>
        <a:lstStyle/>
        <a:p>
          <a:endParaRPr lang="fi-FI"/>
        </a:p>
      </dgm:t>
    </dgm:pt>
    <dgm:pt modelId="{B9A2DACA-791E-48B2-A8C7-78097D1AFB49}" type="sibTrans" cxnId="{7C650AD2-E84D-46E4-B0B8-101B43CF77EE}">
      <dgm:prSet/>
      <dgm:spPr/>
      <dgm:t>
        <a:bodyPr/>
        <a:lstStyle/>
        <a:p>
          <a:endParaRPr lang="fi-FI"/>
        </a:p>
      </dgm:t>
    </dgm:pt>
    <dgm:pt modelId="{67B4E9FC-45E4-46CC-925C-DC1787115718}" type="pres">
      <dgm:prSet presAssocID="{821B0EF0-3296-4906-8353-09913A36AE7C}" presName="linear" presStyleCnt="0">
        <dgm:presLayoutVars>
          <dgm:animLvl val="lvl"/>
          <dgm:resizeHandles val="exact"/>
        </dgm:presLayoutVars>
      </dgm:prSet>
      <dgm:spPr/>
    </dgm:pt>
    <dgm:pt modelId="{16FA7BAF-53F7-4967-B3FD-B3E9EFDDC444}" type="pres">
      <dgm:prSet presAssocID="{2612EE67-A44D-448C-9581-C1484929A6B8}" presName="parentText" presStyleLbl="node1" presStyleIdx="0" presStyleCnt="3">
        <dgm:presLayoutVars>
          <dgm:chMax val="0"/>
          <dgm:bulletEnabled val="1"/>
        </dgm:presLayoutVars>
      </dgm:prSet>
      <dgm:spPr/>
    </dgm:pt>
    <dgm:pt modelId="{3BBFFCCC-C5A3-4275-B8A6-E76C72FC6E56}" type="pres">
      <dgm:prSet presAssocID="{2612EE67-A44D-448C-9581-C1484929A6B8}" presName="childText" presStyleLbl="revTx" presStyleIdx="0" presStyleCnt="3">
        <dgm:presLayoutVars>
          <dgm:bulletEnabled val="1"/>
        </dgm:presLayoutVars>
      </dgm:prSet>
      <dgm:spPr/>
    </dgm:pt>
    <dgm:pt modelId="{62444A18-357D-407C-96AF-DE994940584D}" type="pres">
      <dgm:prSet presAssocID="{DE1BABB0-66DA-45A3-9530-5BDD34479236}" presName="parentText" presStyleLbl="node1" presStyleIdx="1" presStyleCnt="3">
        <dgm:presLayoutVars>
          <dgm:chMax val="0"/>
          <dgm:bulletEnabled val="1"/>
        </dgm:presLayoutVars>
      </dgm:prSet>
      <dgm:spPr/>
    </dgm:pt>
    <dgm:pt modelId="{C31F9325-27FA-4BAD-B206-7C6D05A1E4DD}" type="pres">
      <dgm:prSet presAssocID="{DE1BABB0-66DA-45A3-9530-5BDD34479236}" presName="childText" presStyleLbl="revTx" presStyleIdx="1" presStyleCnt="3">
        <dgm:presLayoutVars>
          <dgm:bulletEnabled val="1"/>
        </dgm:presLayoutVars>
      </dgm:prSet>
      <dgm:spPr/>
    </dgm:pt>
    <dgm:pt modelId="{88FF636F-AAFA-4205-8D5E-9AD17CB129CB}" type="pres">
      <dgm:prSet presAssocID="{5AD4B2EB-E8F4-41A3-83BE-55760E67E92F}" presName="parentText" presStyleLbl="node1" presStyleIdx="2" presStyleCnt="3">
        <dgm:presLayoutVars>
          <dgm:chMax val="0"/>
          <dgm:bulletEnabled val="1"/>
        </dgm:presLayoutVars>
      </dgm:prSet>
      <dgm:spPr/>
    </dgm:pt>
    <dgm:pt modelId="{BDDC047A-0EC7-4DEA-A346-4856A990ECE3}" type="pres">
      <dgm:prSet presAssocID="{5AD4B2EB-E8F4-41A3-83BE-55760E67E92F}" presName="childText" presStyleLbl="revTx" presStyleIdx="2" presStyleCnt="3">
        <dgm:presLayoutVars>
          <dgm:bulletEnabled val="1"/>
        </dgm:presLayoutVars>
      </dgm:prSet>
      <dgm:spPr/>
    </dgm:pt>
  </dgm:ptLst>
  <dgm:cxnLst>
    <dgm:cxn modelId="{F0196705-F2E3-4841-B072-7082B43774BB}" type="presOf" srcId="{5AD4B2EB-E8F4-41A3-83BE-55760E67E92F}" destId="{88FF636F-AAFA-4205-8D5E-9AD17CB129CB}" srcOrd="0" destOrd="0" presId="urn:microsoft.com/office/officeart/2005/8/layout/vList2"/>
    <dgm:cxn modelId="{95F3DF06-D605-4A5D-9ED2-4F14E78AC805}" type="presOf" srcId="{31370DBB-E1F5-4067-B7B8-990F14613181}" destId="{3BBFFCCC-C5A3-4275-B8A6-E76C72FC6E56}" srcOrd="0" destOrd="2" presId="urn:microsoft.com/office/officeart/2005/8/layout/vList2"/>
    <dgm:cxn modelId="{97A3EC08-53A4-4241-B84E-8BA45BE7F452}" type="presOf" srcId="{8D973BA1-3317-47D0-BC20-411201D8E57B}" destId="{3BBFFCCC-C5A3-4275-B8A6-E76C72FC6E56}" srcOrd="0" destOrd="1" presId="urn:microsoft.com/office/officeart/2005/8/layout/vList2"/>
    <dgm:cxn modelId="{9ECB5C21-6483-4DE1-94F3-C98474FCEBD2}" type="presOf" srcId="{821B0EF0-3296-4906-8353-09913A36AE7C}" destId="{67B4E9FC-45E4-46CC-925C-DC1787115718}" srcOrd="0" destOrd="0" presId="urn:microsoft.com/office/officeart/2005/8/layout/vList2"/>
    <dgm:cxn modelId="{2E06C12F-508E-4061-B532-0F9A6EF238A6}" srcId="{2612EE67-A44D-448C-9581-C1484929A6B8}" destId="{31370DBB-E1F5-4067-B7B8-990F14613181}" srcOrd="2" destOrd="0" parTransId="{28999CBC-6988-4A4D-B433-129045A62CB0}" sibTransId="{65F9C1D9-6B17-4F1C-B3FF-62F1B2BBBE0D}"/>
    <dgm:cxn modelId="{DC017935-B3BB-4B36-8B0E-75FAAD70E939}" srcId="{2612EE67-A44D-448C-9581-C1484929A6B8}" destId="{8D973BA1-3317-47D0-BC20-411201D8E57B}" srcOrd="1" destOrd="0" parTransId="{D56DB95C-7D99-4434-A7E6-088077C2B66A}" sibTransId="{88AF5753-C669-4752-A080-89B40E154ABE}"/>
    <dgm:cxn modelId="{92747F39-1548-4FD2-AC96-C556150E7A40}" srcId="{DE1BABB0-66DA-45A3-9530-5BDD34479236}" destId="{B4FC62A7-A823-4B03-9643-32A3CD33C0BF}" srcOrd="0" destOrd="0" parTransId="{14000ACB-E333-4B98-90CD-EBF878DDEDB9}" sibTransId="{D44D3FC4-AF8E-4922-BBD9-3DCC91FAAE63}"/>
    <dgm:cxn modelId="{7B7B7555-93A0-4C7D-8982-31B7BD4F2517}" srcId="{5AD4B2EB-E8F4-41A3-83BE-55760E67E92F}" destId="{CBA1C36A-9286-45AB-91F0-BB29F4FC40DF}" srcOrd="2" destOrd="0" parTransId="{67C3AD5B-A9ED-454F-86D1-3C8FF87A89DD}" sibTransId="{EA0128D1-B567-4966-9631-B969732CF91D}"/>
    <dgm:cxn modelId="{39E02878-164F-46DB-9EA7-347723B9BBA1}" srcId="{DE1BABB0-66DA-45A3-9530-5BDD34479236}" destId="{D041CA73-2AF4-4C35-9C2F-FC1E5528F064}" srcOrd="1" destOrd="0" parTransId="{44B48185-54D1-451B-8B55-990E516C26C1}" sibTransId="{21F21F5F-2044-458D-9290-242184081E68}"/>
    <dgm:cxn modelId="{18EE3B7E-AB4D-44F2-8C5B-8ACD7A946208}" srcId="{5AD4B2EB-E8F4-41A3-83BE-55760E67E92F}" destId="{4551249B-6AB6-4DC8-8488-D7148F1590E8}" srcOrd="0" destOrd="0" parTransId="{FC0E2A1C-8FA0-412D-88B5-9B5E6F46B720}" sibTransId="{CDA9E222-9F7D-48B8-AD34-C8A4A0E5242B}"/>
    <dgm:cxn modelId="{A021CB95-F8CF-47A5-8B23-15BF540F8CB5}" srcId="{2612EE67-A44D-448C-9581-C1484929A6B8}" destId="{1E377528-1277-40BC-AAD7-A0AD07FB669B}" srcOrd="0" destOrd="0" parTransId="{EE5D6F97-7BCC-4CFF-BA06-F8221E953220}" sibTransId="{B5A8751A-2B53-44E8-8919-127C8C3DB8C3}"/>
    <dgm:cxn modelId="{85BEF69D-9FD8-4C93-B56E-9CB210D77F68}" srcId="{821B0EF0-3296-4906-8353-09913A36AE7C}" destId="{2612EE67-A44D-448C-9581-C1484929A6B8}" srcOrd="0" destOrd="0" parTransId="{E9254704-1419-457F-879F-9A0437433ED3}" sibTransId="{1E55E380-FBA0-404B-9F82-9A7C22F9AE2A}"/>
    <dgm:cxn modelId="{CB3C8BA4-0071-4F73-AD9D-0E3EC45EA908}" type="presOf" srcId="{D041CA73-2AF4-4C35-9C2F-FC1E5528F064}" destId="{C31F9325-27FA-4BAD-B206-7C6D05A1E4DD}" srcOrd="0" destOrd="1" presId="urn:microsoft.com/office/officeart/2005/8/layout/vList2"/>
    <dgm:cxn modelId="{CC5E14AE-FB16-4272-B595-A331CD257B7F}" srcId="{821B0EF0-3296-4906-8353-09913A36AE7C}" destId="{DE1BABB0-66DA-45A3-9530-5BDD34479236}" srcOrd="1" destOrd="0" parTransId="{160AA6CF-6B0C-4AD1-877C-5278E991DCA4}" sibTransId="{33528C14-4196-4A8C-860D-C4DDB9C307CE}"/>
    <dgm:cxn modelId="{14D819B1-0D87-4EB4-A501-3CA81AC9E540}" srcId="{821B0EF0-3296-4906-8353-09913A36AE7C}" destId="{5AD4B2EB-E8F4-41A3-83BE-55760E67E92F}" srcOrd="2" destOrd="0" parTransId="{2EFE90D5-ED79-4573-816C-A9D4375130C4}" sibTransId="{BDAD7FDE-7CCD-422F-A7C9-E424C268BBAF}"/>
    <dgm:cxn modelId="{2A8573B5-342C-4F21-A048-CB017BFC6DAC}" type="presOf" srcId="{4551249B-6AB6-4DC8-8488-D7148F1590E8}" destId="{BDDC047A-0EC7-4DEA-A346-4856A990ECE3}" srcOrd="0" destOrd="0" presId="urn:microsoft.com/office/officeart/2005/8/layout/vList2"/>
    <dgm:cxn modelId="{2A29C3C1-13E4-4A3B-89D7-07A9B70C8425}" type="presOf" srcId="{B4FC62A7-A823-4B03-9643-32A3CD33C0BF}" destId="{C31F9325-27FA-4BAD-B206-7C6D05A1E4DD}" srcOrd="0" destOrd="0" presId="urn:microsoft.com/office/officeart/2005/8/layout/vList2"/>
    <dgm:cxn modelId="{F25701CA-644B-4149-8425-EE15DCFF5B16}" type="presOf" srcId="{2612EE67-A44D-448C-9581-C1484929A6B8}" destId="{16FA7BAF-53F7-4967-B3FD-B3E9EFDDC444}" srcOrd="0" destOrd="0" presId="urn:microsoft.com/office/officeart/2005/8/layout/vList2"/>
    <dgm:cxn modelId="{7C650AD2-E84D-46E4-B0B8-101B43CF77EE}" srcId="{5AD4B2EB-E8F4-41A3-83BE-55760E67E92F}" destId="{893BE841-C4F1-4C47-A2E8-8095228F4C1F}" srcOrd="1" destOrd="0" parTransId="{14973747-F6A9-44F4-AFA9-54715548FAD4}" sibTransId="{B9A2DACA-791E-48B2-A8C7-78097D1AFB49}"/>
    <dgm:cxn modelId="{049E88DC-FAA7-40A1-A76D-F3D183711AFC}" type="presOf" srcId="{CBA1C36A-9286-45AB-91F0-BB29F4FC40DF}" destId="{BDDC047A-0EC7-4DEA-A346-4856A990ECE3}" srcOrd="0" destOrd="2" presId="urn:microsoft.com/office/officeart/2005/8/layout/vList2"/>
    <dgm:cxn modelId="{E02260E9-7C10-442B-BC5F-E93805FBBF34}" type="presOf" srcId="{DE1BABB0-66DA-45A3-9530-5BDD34479236}" destId="{62444A18-357D-407C-96AF-DE994940584D}" srcOrd="0" destOrd="0" presId="urn:microsoft.com/office/officeart/2005/8/layout/vList2"/>
    <dgm:cxn modelId="{069F83F3-4A8E-4E7F-99B3-96BD8609448E}" type="presOf" srcId="{893BE841-C4F1-4C47-A2E8-8095228F4C1F}" destId="{BDDC047A-0EC7-4DEA-A346-4856A990ECE3}" srcOrd="0" destOrd="1" presId="urn:microsoft.com/office/officeart/2005/8/layout/vList2"/>
    <dgm:cxn modelId="{86662CF5-3196-462E-B8CB-803527BF3E73}" type="presOf" srcId="{1E377528-1277-40BC-AAD7-A0AD07FB669B}" destId="{3BBFFCCC-C5A3-4275-B8A6-E76C72FC6E56}" srcOrd="0" destOrd="0" presId="urn:microsoft.com/office/officeart/2005/8/layout/vList2"/>
    <dgm:cxn modelId="{A276A993-7C0F-4C6B-98F4-D09950D9B0AE}" type="presParOf" srcId="{67B4E9FC-45E4-46CC-925C-DC1787115718}" destId="{16FA7BAF-53F7-4967-B3FD-B3E9EFDDC444}" srcOrd="0" destOrd="0" presId="urn:microsoft.com/office/officeart/2005/8/layout/vList2"/>
    <dgm:cxn modelId="{E12289A2-C69B-4821-97F3-0061B0929458}" type="presParOf" srcId="{67B4E9FC-45E4-46CC-925C-DC1787115718}" destId="{3BBFFCCC-C5A3-4275-B8A6-E76C72FC6E56}" srcOrd="1" destOrd="0" presId="urn:microsoft.com/office/officeart/2005/8/layout/vList2"/>
    <dgm:cxn modelId="{6FEAF6C4-6BDF-4DD5-A9B6-AECFE23D4726}" type="presParOf" srcId="{67B4E9FC-45E4-46CC-925C-DC1787115718}" destId="{62444A18-357D-407C-96AF-DE994940584D}" srcOrd="2" destOrd="0" presId="urn:microsoft.com/office/officeart/2005/8/layout/vList2"/>
    <dgm:cxn modelId="{728D2A1C-3B36-47EA-A268-19433EBD59E7}" type="presParOf" srcId="{67B4E9FC-45E4-46CC-925C-DC1787115718}" destId="{C31F9325-27FA-4BAD-B206-7C6D05A1E4DD}" srcOrd="3" destOrd="0" presId="urn:microsoft.com/office/officeart/2005/8/layout/vList2"/>
    <dgm:cxn modelId="{2A5F7F8C-3B9F-40C5-89D2-39B5D192807B}" type="presParOf" srcId="{67B4E9FC-45E4-46CC-925C-DC1787115718}" destId="{88FF636F-AAFA-4205-8D5E-9AD17CB129CB}" srcOrd="4" destOrd="0" presId="urn:microsoft.com/office/officeart/2005/8/layout/vList2"/>
    <dgm:cxn modelId="{371D7458-43E2-4ECB-A994-FB603D2A2A78}" type="presParOf" srcId="{67B4E9FC-45E4-46CC-925C-DC1787115718}" destId="{BDDC047A-0EC7-4DEA-A346-4856A990EC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50DC5-4D34-492A-BBFE-99882DB9C491}">
      <dsp:nvSpPr>
        <dsp:cNvPr id="0" name=""/>
        <dsp:cNvSpPr/>
      </dsp:nvSpPr>
      <dsp:spPr>
        <a:xfrm>
          <a:off x="0" y="2525583"/>
          <a:ext cx="10896600" cy="82895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kern="1200"/>
            <a:t>Kuntalaiset, järjestöt ja yhteisöt osallistuvat aktiivisesti yhteisen hyvinvoinnin edistämiseen</a:t>
          </a:r>
        </a:p>
      </dsp:txBody>
      <dsp:txXfrm>
        <a:off x="0" y="2525583"/>
        <a:ext cx="10896600" cy="447634"/>
      </dsp:txXfrm>
    </dsp:sp>
    <dsp:sp modelId="{DC08D23A-C45E-4E8E-866F-9551396CA6DD}">
      <dsp:nvSpPr>
        <dsp:cNvPr id="0" name=""/>
        <dsp:cNvSpPr/>
      </dsp:nvSpPr>
      <dsp:spPr>
        <a:xfrm>
          <a:off x="0" y="2956639"/>
          <a:ext cx="10896600" cy="381318"/>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i-FI" sz="1700" kern="1200"/>
            <a:t>Kuntalaisten kokemukset hyvinvoinnista ja mittarit</a:t>
          </a:r>
        </a:p>
      </dsp:txBody>
      <dsp:txXfrm>
        <a:off x="0" y="2956639"/>
        <a:ext cx="10896600" cy="381318"/>
      </dsp:txXfrm>
    </dsp:sp>
    <dsp:sp modelId="{C16BEA04-367B-4DA0-8090-C9FF1FEF8398}">
      <dsp:nvSpPr>
        <dsp:cNvPr id="0" name=""/>
        <dsp:cNvSpPr/>
      </dsp:nvSpPr>
      <dsp:spPr>
        <a:xfrm rot="10800000">
          <a:off x="0" y="1263088"/>
          <a:ext cx="10896600" cy="1274929"/>
        </a:xfrm>
        <a:prstGeom prst="upArrowCallou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kern="1200" dirty="0"/>
            <a:t>Lautakunnat ja kunnanhallitus määrittävät hyvinvoinnin edistämisen toiminnalliset tavoitteet, toimenpiteet ja mittarit</a:t>
          </a:r>
        </a:p>
      </dsp:txBody>
      <dsp:txXfrm rot="-10800000">
        <a:off x="0" y="1263088"/>
        <a:ext cx="10896600" cy="447500"/>
      </dsp:txXfrm>
    </dsp:sp>
    <dsp:sp modelId="{4456F5C7-D622-4636-A8D4-0C3385BF157E}">
      <dsp:nvSpPr>
        <dsp:cNvPr id="0" name=""/>
        <dsp:cNvSpPr/>
      </dsp:nvSpPr>
      <dsp:spPr>
        <a:xfrm>
          <a:off x="0" y="1710588"/>
          <a:ext cx="5448300" cy="381203"/>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i-FI" sz="1700" kern="1200"/>
            <a:t>Talousarvio ja käyttösuunnitelmat</a:t>
          </a:r>
        </a:p>
      </dsp:txBody>
      <dsp:txXfrm>
        <a:off x="0" y="1710588"/>
        <a:ext cx="5448300" cy="381203"/>
      </dsp:txXfrm>
    </dsp:sp>
    <dsp:sp modelId="{84FB63D1-E943-45B3-828F-CF033325D4F1}">
      <dsp:nvSpPr>
        <dsp:cNvPr id="0" name=""/>
        <dsp:cNvSpPr/>
      </dsp:nvSpPr>
      <dsp:spPr>
        <a:xfrm>
          <a:off x="5448300" y="1710588"/>
          <a:ext cx="5448300" cy="381203"/>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i-FI" sz="1700" kern="1200"/>
            <a:t>Toimialakohtaiset tarkentavat suunnitelmat</a:t>
          </a:r>
        </a:p>
      </dsp:txBody>
      <dsp:txXfrm>
        <a:off x="5448300" y="1710588"/>
        <a:ext cx="5448300" cy="381203"/>
      </dsp:txXfrm>
    </dsp:sp>
    <dsp:sp modelId="{F68A26E6-F623-47D2-8CEA-31CA1267712A}">
      <dsp:nvSpPr>
        <dsp:cNvPr id="0" name=""/>
        <dsp:cNvSpPr/>
      </dsp:nvSpPr>
      <dsp:spPr>
        <a:xfrm rot="10800000">
          <a:off x="0" y="593"/>
          <a:ext cx="10896600" cy="1274929"/>
        </a:xfrm>
        <a:prstGeom prst="upArrowCallou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i-FI" sz="1600" kern="1200"/>
            <a:t>Valtuusto päättää hyvinvoinnin edistämisen painopisteet ja strategiset mittarit</a:t>
          </a:r>
        </a:p>
      </dsp:txBody>
      <dsp:txXfrm rot="-10800000">
        <a:off x="0" y="593"/>
        <a:ext cx="10896600" cy="447500"/>
      </dsp:txXfrm>
    </dsp:sp>
    <dsp:sp modelId="{901945EE-F645-4712-B41A-0241ED5CB950}">
      <dsp:nvSpPr>
        <dsp:cNvPr id="0" name=""/>
        <dsp:cNvSpPr/>
      </dsp:nvSpPr>
      <dsp:spPr>
        <a:xfrm>
          <a:off x="0" y="448093"/>
          <a:ext cx="2724150" cy="381203"/>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i-FI" sz="1700" kern="1200"/>
            <a:t>Kuntastrategia</a:t>
          </a:r>
        </a:p>
      </dsp:txBody>
      <dsp:txXfrm>
        <a:off x="0" y="448093"/>
        <a:ext cx="2724150" cy="381203"/>
      </dsp:txXfrm>
    </dsp:sp>
    <dsp:sp modelId="{3918EF46-F069-4180-A4AD-7A88D6EE77FC}">
      <dsp:nvSpPr>
        <dsp:cNvPr id="0" name=""/>
        <dsp:cNvSpPr/>
      </dsp:nvSpPr>
      <dsp:spPr>
        <a:xfrm>
          <a:off x="2724150" y="448093"/>
          <a:ext cx="2724150" cy="381203"/>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i-FI" sz="1700" kern="1200"/>
            <a:t>Hyvinvointisuunnitelma</a:t>
          </a:r>
        </a:p>
      </dsp:txBody>
      <dsp:txXfrm>
        <a:off x="2724150" y="448093"/>
        <a:ext cx="2724150" cy="381203"/>
      </dsp:txXfrm>
    </dsp:sp>
    <dsp:sp modelId="{8C52C9A1-7DF3-4149-AEC3-F9181E60571C}">
      <dsp:nvSpPr>
        <dsp:cNvPr id="0" name=""/>
        <dsp:cNvSpPr/>
      </dsp:nvSpPr>
      <dsp:spPr>
        <a:xfrm>
          <a:off x="5448300" y="448093"/>
          <a:ext cx="2724150" cy="381203"/>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i-FI" sz="1700" kern="1200"/>
            <a:t>Talousarvio ja –suunnitelma</a:t>
          </a:r>
        </a:p>
      </dsp:txBody>
      <dsp:txXfrm>
        <a:off x="5448300" y="448093"/>
        <a:ext cx="2724150" cy="381203"/>
      </dsp:txXfrm>
    </dsp:sp>
    <dsp:sp modelId="{B996C1A0-56FB-4799-A6C8-4A98CB90D57F}">
      <dsp:nvSpPr>
        <dsp:cNvPr id="0" name=""/>
        <dsp:cNvSpPr/>
      </dsp:nvSpPr>
      <dsp:spPr>
        <a:xfrm>
          <a:off x="8172450" y="448093"/>
          <a:ext cx="2724150" cy="381203"/>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fi-FI" sz="1700" kern="1200"/>
            <a:t>Muut suunnitelmat</a:t>
          </a:r>
        </a:p>
      </dsp:txBody>
      <dsp:txXfrm>
        <a:off x="8172450" y="448093"/>
        <a:ext cx="2724150" cy="381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A1F8A-DE49-4279-9C4E-96F0075D889F}">
      <dsp:nvSpPr>
        <dsp:cNvPr id="0" name=""/>
        <dsp:cNvSpPr/>
      </dsp:nvSpPr>
      <dsp:spPr>
        <a:xfrm rot="16200000">
          <a:off x="1424481" y="-1424384"/>
          <a:ext cx="2011362" cy="486013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dirty="0"/>
            <a:t>Uhat</a:t>
          </a:r>
        </a:p>
        <a:p>
          <a:pPr marL="0" lvl="0" indent="0" algn="ctr" defTabSz="577850">
            <a:lnSpc>
              <a:spcPct val="90000"/>
            </a:lnSpc>
            <a:spcBef>
              <a:spcPct val="0"/>
            </a:spcBef>
            <a:spcAft>
              <a:spcPct val="35000"/>
            </a:spcAft>
            <a:buNone/>
          </a:pPr>
          <a:r>
            <a:rPr lang="fi-FI" sz="1300" kern="1200" dirty="0"/>
            <a:t>- ”erakoituminen” / yksinäisyys</a:t>
          </a:r>
        </a:p>
        <a:p>
          <a:pPr marL="0" lvl="0" indent="0" algn="ctr" defTabSz="577850">
            <a:lnSpc>
              <a:spcPct val="90000"/>
            </a:lnSpc>
            <a:spcBef>
              <a:spcPct val="0"/>
            </a:spcBef>
            <a:spcAft>
              <a:spcPct val="35000"/>
            </a:spcAft>
            <a:buNone/>
          </a:pPr>
          <a:r>
            <a:rPr lang="fi-FI" sz="1300" kern="1200" dirty="0"/>
            <a:t>-  Muuttunut itärajan tilanne</a:t>
          </a:r>
        </a:p>
        <a:p>
          <a:pPr marL="0" lvl="0" indent="0" algn="ctr" defTabSz="577850">
            <a:lnSpc>
              <a:spcPct val="90000"/>
            </a:lnSpc>
            <a:spcBef>
              <a:spcPct val="0"/>
            </a:spcBef>
            <a:spcAft>
              <a:spcPct val="35000"/>
            </a:spcAft>
            <a:buNone/>
          </a:pPr>
          <a:r>
            <a:rPr lang="fi-FI" sz="1300" kern="1200" dirty="0"/>
            <a:t>- Nuorten mielenhyvinvointi</a:t>
          </a:r>
        </a:p>
        <a:p>
          <a:pPr marL="0" lvl="0" indent="0" algn="ctr" defTabSz="577850">
            <a:lnSpc>
              <a:spcPct val="90000"/>
            </a:lnSpc>
            <a:spcBef>
              <a:spcPct val="0"/>
            </a:spcBef>
            <a:spcAft>
              <a:spcPct val="35000"/>
            </a:spcAft>
            <a:buNone/>
          </a:pPr>
          <a:r>
            <a:rPr lang="fi-FI" sz="1300" kern="1200" dirty="0"/>
            <a:t>- Päihteiden runsas käyttö ja sen seuraukset</a:t>
          </a:r>
        </a:p>
        <a:p>
          <a:pPr marL="0" lvl="0" indent="0" algn="ctr" defTabSz="577850">
            <a:lnSpc>
              <a:spcPct val="90000"/>
            </a:lnSpc>
            <a:spcBef>
              <a:spcPct val="0"/>
            </a:spcBef>
            <a:spcAft>
              <a:spcPct val="35000"/>
            </a:spcAft>
            <a:buNone/>
          </a:pPr>
          <a:r>
            <a:rPr lang="fi-FI" sz="1300" kern="1200" dirty="0"/>
            <a:t>- huono-osaisuuden ylisukupolvisuus</a:t>
          </a:r>
        </a:p>
      </dsp:txBody>
      <dsp:txXfrm rot="5400000">
        <a:off x="96" y="1"/>
        <a:ext cx="4860131" cy="1508521"/>
      </dsp:txXfrm>
    </dsp:sp>
    <dsp:sp modelId="{8BEFD87F-272F-460B-8971-AE8E7869FF1F}">
      <dsp:nvSpPr>
        <dsp:cNvPr id="0" name=""/>
        <dsp:cNvSpPr/>
      </dsp:nvSpPr>
      <dsp:spPr>
        <a:xfrm>
          <a:off x="4860131" y="0"/>
          <a:ext cx="4860131" cy="201136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dirty="0"/>
            <a:t>Mahdollisuudet</a:t>
          </a:r>
        </a:p>
        <a:p>
          <a:pPr marL="0" lvl="0" indent="0" algn="ctr" defTabSz="577850">
            <a:lnSpc>
              <a:spcPct val="90000"/>
            </a:lnSpc>
            <a:spcBef>
              <a:spcPct val="0"/>
            </a:spcBef>
            <a:spcAft>
              <a:spcPct val="35000"/>
            </a:spcAft>
            <a:buNone/>
          </a:pPr>
          <a:r>
            <a:rPr lang="fi-FI" sz="1300" kern="1200" dirty="0"/>
            <a:t>- Yhteistyö sujuvaa eri toimijoiden kesken</a:t>
          </a:r>
        </a:p>
        <a:p>
          <a:pPr marL="0" lvl="0" indent="0" algn="ctr" defTabSz="577850">
            <a:lnSpc>
              <a:spcPct val="90000"/>
            </a:lnSpc>
            <a:spcBef>
              <a:spcPct val="0"/>
            </a:spcBef>
            <a:spcAft>
              <a:spcPct val="35000"/>
            </a:spcAft>
            <a:buNone/>
          </a:pPr>
          <a:r>
            <a:rPr lang="fi-FI" sz="1300" kern="1200" dirty="0"/>
            <a:t>- Itärajan tulevaisuus</a:t>
          </a:r>
        </a:p>
        <a:p>
          <a:pPr marL="0" lvl="0" indent="0" algn="ctr" defTabSz="577850">
            <a:lnSpc>
              <a:spcPct val="90000"/>
            </a:lnSpc>
            <a:spcBef>
              <a:spcPct val="0"/>
            </a:spcBef>
            <a:spcAft>
              <a:spcPct val="35000"/>
            </a:spcAft>
            <a:buNone/>
          </a:pPr>
          <a:r>
            <a:rPr lang="fi-FI" sz="1300" kern="1200" dirty="0"/>
            <a:t>- Aktiiviset ikäihmiset</a:t>
          </a:r>
        </a:p>
      </dsp:txBody>
      <dsp:txXfrm>
        <a:off x="4860131" y="0"/>
        <a:ext cx="4860131" cy="1508521"/>
      </dsp:txXfrm>
    </dsp:sp>
    <dsp:sp modelId="{D30971FA-321F-48F4-946A-BA7E679E6074}">
      <dsp:nvSpPr>
        <dsp:cNvPr id="0" name=""/>
        <dsp:cNvSpPr/>
      </dsp:nvSpPr>
      <dsp:spPr>
        <a:xfrm rot="10800000">
          <a:off x="0" y="2011362"/>
          <a:ext cx="4860131" cy="2011362"/>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dirty="0"/>
            <a:t>Vahvuudet</a:t>
          </a:r>
        </a:p>
        <a:p>
          <a:pPr marL="0" lvl="0" indent="0" algn="ctr" defTabSz="577850">
            <a:lnSpc>
              <a:spcPct val="90000"/>
            </a:lnSpc>
            <a:spcBef>
              <a:spcPct val="0"/>
            </a:spcBef>
            <a:spcAft>
              <a:spcPct val="35000"/>
            </a:spcAft>
            <a:buNone/>
          </a:pPr>
          <a:r>
            <a:rPr lang="fi-FI" sz="1300" kern="1200" dirty="0"/>
            <a:t>- Yhteinen tahtotila edistää hyvinvointia</a:t>
          </a:r>
        </a:p>
        <a:p>
          <a:pPr marL="0" lvl="0" indent="0" algn="ctr" defTabSz="577850">
            <a:lnSpc>
              <a:spcPct val="90000"/>
            </a:lnSpc>
            <a:spcBef>
              <a:spcPct val="0"/>
            </a:spcBef>
            <a:spcAft>
              <a:spcPct val="35000"/>
            </a:spcAft>
            <a:buNone/>
          </a:pPr>
          <a:r>
            <a:rPr lang="fi-FI" sz="1300" kern="1200" dirty="0"/>
            <a:t>- Kunta on toimijana joustava</a:t>
          </a:r>
        </a:p>
        <a:p>
          <a:pPr marL="0" lvl="0" indent="0" algn="ctr" defTabSz="577850">
            <a:lnSpc>
              <a:spcPct val="90000"/>
            </a:lnSpc>
            <a:spcBef>
              <a:spcPct val="0"/>
            </a:spcBef>
            <a:spcAft>
              <a:spcPct val="35000"/>
            </a:spcAft>
            <a:buNone/>
          </a:pPr>
          <a:r>
            <a:rPr lang="fi-FI" sz="1300" kern="1200" dirty="0"/>
            <a:t>- Kuntaan päin helppo asioida ja lähestyä</a:t>
          </a:r>
        </a:p>
        <a:p>
          <a:pPr marL="0" lvl="0" indent="0" algn="ctr" defTabSz="577850">
            <a:lnSpc>
              <a:spcPct val="90000"/>
            </a:lnSpc>
            <a:spcBef>
              <a:spcPct val="0"/>
            </a:spcBef>
            <a:spcAft>
              <a:spcPct val="35000"/>
            </a:spcAft>
            <a:buNone/>
          </a:pPr>
          <a:r>
            <a:rPr lang="fi-FI" sz="1300" kern="1200" dirty="0"/>
            <a:t>- Monipuoliset lähiliikuntapaikat ja kulttuuritarjonta (edullisuus!)</a:t>
          </a:r>
        </a:p>
      </dsp:txBody>
      <dsp:txXfrm rot="10800000">
        <a:off x="0" y="2514203"/>
        <a:ext cx="4860131" cy="1508521"/>
      </dsp:txXfrm>
    </dsp:sp>
    <dsp:sp modelId="{9686E597-45A6-4C98-AFE9-7CE92A4BB627}">
      <dsp:nvSpPr>
        <dsp:cNvPr id="0" name=""/>
        <dsp:cNvSpPr/>
      </dsp:nvSpPr>
      <dsp:spPr>
        <a:xfrm rot="5400000">
          <a:off x="6284515" y="586978"/>
          <a:ext cx="2011362" cy="486013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i-FI" sz="1300" kern="1200" dirty="0"/>
            <a:t>Heikkoudet</a:t>
          </a:r>
        </a:p>
        <a:p>
          <a:pPr marL="0" lvl="0" indent="0" algn="ctr" defTabSz="577850">
            <a:lnSpc>
              <a:spcPct val="90000"/>
            </a:lnSpc>
            <a:spcBef>
              <a:spcPct val="0"/>
            </a:spcBef>
            <a:spcAft>
              <a:spcPct val="35000"/>
            </a:spcAft>
            <a:buNone/>
          </a:pPr>
          <a:r>
            <a:rPr lang="fi-FI" sz="1300" kern="1200" dirty="0"/>
            <a:t>- Sijainti</a:t>
          </a:r>
        </a:p>
        <a:p>
          <a:pPr marL="0" lvl="0" indent="0" algn="ctr" defTabSz="577850">
            <a:lnSpc>
              <a:spcPct val="90000"/>
            </a:lnSpc>
            <a:spcBef>
              <a:spcPct val="0"/>
            </a:spcBef>
            <a:spcAft>
              <a:spcPct val="35000"/>
            </a:spcAft>
            <a:buNone/>
          </a:pPr>
          <a:r>
            <a:rPr lang="fi-FI" sz="1300" kern="1200" dirty="0"/>
            <a:t>- Työttömyys</a:t>
          </a:r>
        </a:p>
        <a:p>
          <a:pPr marL="0" lvl="0" indent="0" algn="ctr" defTabSz="577850">
            <a:lnSpc>
              <a:spcPct val="90000"/>
            </a:lnSpc>
            <a:spcBef>
              <a:spcPct val="0"/>
            </a:spcBef>
            <a:spcAft>
              <a:spcPct val="35000"/>
            </a:spcAft>
            <a:buNone/>
          </a:pPr>
          <a:r>
            <a:rPr lang="fi-FI" sz="1300" kern="1200" dirty="0"/>
            <a:t>- Kunnan sisäiset välimatkat pitkiä</a:t>
          </a:r>
        </a:p>
        <a:p>
          <a:pPr marL="0" lvl="0" indent="0" algn="ctr" defTabSz="577850">
            <a:lnSpc>
              <a:spcPct val="90000"/>
            </a:lnSpc>
            <a:spcBef>
              <a:spcPct val="0"/>
            </a:spcBef>
            <a:spcAft>
              <a:spcPct val="35000"/>
            </a:spcAft>
            <a:buNone/>
          </a:pPr>
          <a:r>
            <a:rPr lang="fi-FI" sz="1300" kern="1200" dirty="0"/>
            <a:t>- Julkinen liikenne heikkoa</a:t>
          </a:r>
        </a:p>
        <a:p>
          <a:pPr marL="0" lvl="0" indent="0" algn="ctr" defTabSz="577850">
            <a:lnSpc>
              <a:spcPct val="90000"/>
            </a:lnSpc>
            <a:spcBef>
              <a:spcPct val="0"/>
            </a:spcBef>
            <a:spcAft>
              <a:spcPct val="35000"/>
            </a:spcAft>
            <a:buNone/>
          </a:pPr>
          <a:r>
            <a:rPr lang="fi-FI" sz="1300" kern="1200" dirty="0"/>
            <a:t>- Matala koulutustaso</a:t>
          </a:r>
        </a:p>
      </dsp:txBody>
      <dsp:txXfrm rot="-5400000">
        <a:off x="4860130" y="2514203"/>
        <a:ext cx="4860131" cy="1508521"/>
      </dsp:txXfrm>
    </dsp:sp>
    <dsp:sp modelId="{CC73BC07-1774-4374-BE80-09EB326A4B7A}">
      <dsp:nvSpPr>
        <dsp:cNvPr id="0" name=""/>
        <dsp:cNvSpPr/>
      </dsp:nvSpPr>
      <dsp:spPr>
        <a:xfrm>
          <a:off x="3402091" y="1508521"/>
          <a:ext cx="2916078" cy="1005681"/>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t>Hyvinvoinnin SWOT</a:t>
          </a:r>
        </a:p>
      </dsp:txBody>
      <dsp:txXfrm>
        <a:off x="3451184" y="1557614"/>
        <a:ext cx="2817892" cy="907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A7BAF-53F7-4967-B3FD-B3E9EFDDC444}">
      <dsp:nvSpPr>
        <dsp:cNvPr id="0" name=""/>
        <dsp:cNvSpPr/>
      </dsp:nvSpPr>
      <dsp:spPr>
        <a:xfrm>
          <a:off x="0" y="85862"/>
          <a:ext cx="5641974" cy="45571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fi-FI" sz="1900" kern="1200" dirty="0"/>
            <a:t>TERVEET ELINTAVAT</a:t>
          </a:r>
        </a:p>
      </dsp:txBody>
      <dsp:txXfrm>
        <a:off x="22246" y="108108"/>
        <a:ext cx="5597482" cy="411223"/>
      </dsp:txXfrm>
    </dsp:sp>
    <dsp:sp modelId="{3BBFFCCC-C5A3-4275-B8A6-E76C72FC6E56}">
      <dsp:nvSpPr>
        <dsp:cNvPr id="0" name=""/>
        <dsp:cNvSpPr/>
      </dsp:nvSpPr>
      <dsp:spPr>
        <a:xfrm>
          <a:off x="0" y="541577"/>
          <a:ext cx="5641974" cy="1651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i-FI" sz="1500" kern="1200" dirty="0"/>
            <a:t>liikunnallinen elämäntapa lisääntyy kaikissa ikäryhmissä (mittari: HYTE-kertoimen indikaattorit ja kouluterveyskyselyn tulokset)</a:t>
          </a:r>
        </a:p>
        <a:p>
          <a:pPr marL="114300" lvl="1" indent="-114300" algn="l" defTabSz="666750">
            <a:lnSpc>
              <a:spcPct val="90000"/>
            </a:lnSpc>
            <a:spcBef>
              <a:spcPct val="0"/>
            </a:spcBef>
            <a:spcAft>
              <a:spcPct val="20000"/>
            </a:spcAft>
            <a:buChar char="•"/>
          </a:pPr>
          <a:r>
            <a:rPr lang="fi-FI" sz="1500" kern="1200" dirty="0"/>
            <a:t>ylipainoisten lasten ja nuorten määrä ei enää lisäänny (vuosi 2025), kehityssuunnan kääntäminen pitkällä aikavälillä (mittari: Sotkanet)</a:t>
          </a:r>
        </a:p>
        <a:p>
          <a:pPr marL="114300" lvl="1" indent="-114300" algn="l" defTabSz="666750">
            <a:lnSpc>
              <a:spcPct val="90000"/>
            </a:lnSpc>
            <a:spcBef>
              <a:spcPct val="0"/>
            </a:spcBef>
            <a:spcAft>
              <a:spcPct val="20000"/>
            </a:spcAft>
            <a:buChar char="•"/>
          </a:pPr>
          <a:r>
            <a:rPr lang="fi-FI" sz="1500" kern="1200" dirty="0"/>
            <a:t>ehkäisevän päihdetyön rakenteita kehitetään ja päihteiden käyttöä saadaan vähennettyä kaikissa ikäryhmissä (Mittari: PAKKA-toimintamallin käyttöönottaminen ja kouluterveyskyselyn sekä muiden kyselyiden tulokset)</a:t>
          </a:r>
        </a:p>
      </dsp:txBody>
      <dsp:txXfrm>
        <a:off x="0" y="541577"/>
        <a:ext cx="5641974" cy="1651859"/>
      </dsp:txXfrm>
    </dsp:sp>
    <dsp:sp modelId="{62444A18-357D-407C-96AF-DE994940584D}">
      <dsp:nvSpPr>
        <dsp:cNvPr id="0" name=""/>
        <dsp:cNvSpPr/>
      </dsp:nvSpPr>
      <dsp:spPr>
        <a:xfrm>
          <a:off x="0" y="2193437"/>
          <a:ext cx="5641974" cy="455715"/>
        </a:xfrm>
        <a:prstGeom prst="roundRect">
          <a:avLst/>
        </a:prstGeom>
        <a:solidFill>
          <a:schemeClr val="accent5">
            <a:hueOff val="14692"/>
            <a:satOff val="-3552"/>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fi-FI" sz="1900" kern="1200" dirty="0"/>
            <a:t>MIELEN HYVINVOINTI</a:t>
          </a:r>
        </a:p>
      </dsp:txBody>
      <dsp:txXfrm>
        <a:off x="22246" y="2215683"/>
        <a:ext cx="5597482" cy="411223"/>
      </dsp:txXfrm>
    </dsp:sp>
    <dsp:sp modelId="{C31F9325-27FA-4BAD-B206-7C6D05A1E4DD}">
      <dsp:nvSpPr>
        <dsp:cNvPr id="0" name=""/>
        <dsp:cNvSpPr/>
      </dsp:nvSpPr>
      <dsp:spPr>
        <a:xfrm>
          <a:off x="0" y="2649152"/>
          <a:ext cx="5641974" cy="845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i-FI" sz="1500" kern="1200" dirty="0"/>
            <a:t>Yksinäisyys vähenee kaikissa ikäryhmissä (mittari: kouluterveyskysely, </a:t>
          </a:r>
          <a:r>
            <a:rPr lang="fi-FI" sz="1500" kern="1200" dirty="0" err="1"/>
            <a:t>FINterveys</a:t>
          </a:r>
          <a:r>
            <a:rPr lang="fi-FI" sz="1500" kern="1200" dirty="0"/>
            <a:t>)</a:t>
          </a:r>
        </a:p>
        <a:p>
          <a:pPr marL="114300" lvl="1" indent="-114300" algn="l" defTabSz="666750">
            <a:lnSpc>
              <a:spcPct val="90000"/>
            </a:lnSpc>
            <a:spcBef>
              <a:spcPct val="0"/>
            </a:spcBef>
            <a:spcAft>
              <a:spcPct val="20000"/>
            </a:spcAft>
            <a:buChar char="•"/>
          </a:pPr>
          <a:r>
            <a:rPr lang="fi-FI" sz="1500" kern="1200" dirty="0"/>
            <a:t>Lasten ja nuorten mielenterveys vahvistuu (mittari: kouluterveyskysely)</a:t>
          </a:r>
        </a:p>
      </dsp:txBody>
      <dsp:txXfrm>
        <a:off x="0" y="2649152"/>
        <a:ext cx="5641974" cy="845594"/>
      </dsp:txXfrm>
    </dsp:sp>
    <dsp:sp modelId="{88FF636F-AAFA-4205-8D5E-9AD17CB129CB}">
      <dsp:nvSpPr>
        <dsp:cNvPr id="0" name=""/>
        <dsp:cNvSpPr/>
      </dsp:nvSpPr>
      <dsp:spPr>
        <a:xfrm>
          <a:off x="0" y="3494747"/>
          <a:ext cx="5641974" cy="455715"/>
        </a:xfrm>
        <a:prstGeom prst="roundRect">
          <a:avLst/>
        </a:prstGeom>
        <a:solidFill>
          <a:schemeClr val="accent5">
            <a:hueOff val="29384"/>
            <a:satOff val="-7104"/>
            <a:lumOff val="-12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pPr>
          <a:r>
            <a:rPr lang="fi-FI" sz="1900" kern="1200" dirty="0"/>
            <a:t>OSALLISUUS JA YHTEISÖLLISYYS</a:t>
          </a:r>
        </a:p>
      </dsp:txBody>
      <dsp:txXfrm>
        <a:off x="22246" y="3516993"/>
        <a:ext cx="5597482" cy="411223"/>
      </dsp:txXfrm>
    </dsp:sp>
    <dsp:sp modelId="{BDDC047A-0EC7-4DEA-A346-4856A990ECE3}">
      <dsp:nvSpPr>
        <dsp:cNvPr id="0" name=""/>
        <dsp:cNvSpPr/>
      </dsp:nvSpPr>
      <dsp:spPr>
        <a:xfrm>
          <a:off x="0" y="3950462"/>
          <a:ext cx="5641974" cy="88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i-FI" sz="1500" kern="1200" dirty="0"/>
            <a:t>tuetaan yhdistysten kansalaistoimintaa (mittari: kuntalaiskysely)</a:t>
          </a:r>
        </a:p>
        <a:p>
          <a:pPr marL="114300" lvl="1" indent="-114300" algn="l" defTabSz="666750">
            <a:lnSpc>
              <a:spcPct val="90000"/>
            </a:lnSpc>
            <a:spcBef>
              <a:spcPct val="0"/>
            </a:spcBef>
            <a:spcAft>
              <a:spcPct val="20000"/>
            </a:spcAft>
            <a:buChar char="•"/>
          </a:pPr>
          <a:r>
            <a:rPr lang="fi-FI" sz="1500" kern="1200" dirty="0"/>
            <a:t>lisätään kuntalaisten osallisuuden kokemuksia (mittari: THL-osallisuusindikaattori)</a:t>
          </a:r>
        </a:p>
        <a:p>
          <a:pPr marL="114300" lvl="1" indent="-114300" algn="l" defTabSz="666750">
            <a:lnSpc>
              <a:spcPct val="90000"/>
            </a:lnSpc>
            <a:spcBef>
              <a:spcPct val="0"/>
            </a:spcBef>
            <a:spcAft>
              <a:spcPct val="20000"/>
            </a:spcAft>
            <a:buChar char="•"/>
          </a:pPr>
          <a:endParaRPr lang="fi-FI" sz="1500" kern="1200"/>
        </a:p>
      </dsp:txBody>
      <dsp:txXfrm>
        <a:off x="0" y="3950462"/>
        <a:ext cx="5641974" cy="8849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B2DEDFA3-FB82-404D-9D3F-12227B2DB401}" type="datetimeFigureOut">
              <a:rPr lang="fi-FI" smtClean="0"/>
              <a:t>20.4.2022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249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2DEDFA3-FB82-404D-9D3F-12227B2DB401}" type="datetimeFigureOut">
              <a:rPr lang="fi-FI" smtClean="0"/>
              <a:t>20.4.2022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192077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2DEDFA3-FB82-404D-9D3F-12227B2DB401}" type="datetimeFigureOut">
              <a:rPr lang="fi-FI" smtClean="0"/>
              <a:t>20.4.2022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31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2DEDFA3-FB82-404D-9D3F-12227B2DB401}" type="datetimeFigureOut">
              <a:rPr lang="fi-FI" smtClean="0"/>
              <a:t>20.4.2022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423753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2DEDFA3-FB82-404D-9D3F-12227B2DB401}" type="datetimeFigureOut">
              <a:rPr lang="fi-FI" smtClean="0"/>
              <a:t>20.4.2022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E3A957A-EDE9-4B45-B7F1-F3CC311643BA}" type="slidenum">
              <a:rPr lang="fi-FI" smtClean="0"/>
              <a:t>‹#›</a:t>
            </a:fld>
            <a:endParaRPr lang="fi-FI"/>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056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B2DEDFA3-FB82-404D-9D3F-12227B2DB401}" type="datetimeFigureOut">
              <a:rPr lang="fi-FI" smtClean="0"/>
              <a:t>20.4.2022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247166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2DEDFA3-FB82-404D-9D3F-12227B2DB401}" type="datetimeFigureOut">
              <a:rPr lang="fi-FI" smtClean="0"/>
              <a:t>20.4.2022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160316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B2DEDFA3-FB82-404D-9D3F-12227B2DB401}" type="datetimeFigureOut">
              <a:rPr lang="fi-FI" smtClean="0"/>
              <a:t>20.4.2022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222345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EDFA3-FB82-404D-9D3F-12227B2DB401}" type="datetimeFigureOut">
              <a:rPr lang="fi-FI" smtClean="0"/>
              <a:t>20.4.2022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299317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2DEDFA3-FB82-404D-9D3F-12227B2DB401}" type="datetimeFigureOut">
              <a:rPr lang="fi-FI" smtClean="0"/>
              <a:t>20.4.2022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E3A957A-EDE9-4B45-B7F1-F3CC311643BA}" type="slidenum">
              <a:rPr lang="fi-FI" smtClean="0"/>
              <a:t>‹#›</a:t>
            </a:fld>
            <a:endParaRPr lang="fi-FI"/>
          </a:p>
        </p:txBody>
      </p:sp>
    </p:spTree>
    <p:extLst>
      <p:ext uri="{BB962C8B-B14F-4D97-AF65-F5344CB8AC3E}">
        <p14:creationId xmlns:p14="http://schemas.microsoft.com/office/powerpoint/2010/main" val="335720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2DEDFA3-FB82-404D-9D3F-12227B2DB401}" type="datetimeFigureOut">
              <a:rPr lang="fi-FI" smtClean="0"/>
              <a:t>20.4.2022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E3A957A-EDE9-4B45-B7F1-F3CC311643BA}"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67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DEDFA3-FB82-404D-9D3F-12227B2DB401}" type="datetimeFigureOut">
              <a:rPr lang="fi-FI" smtClean="0"/>
              <a:t>20.4.2022</a:t>
            </a:fld>
            <a:endParaRPr lang="fi-FI"/>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i-FI"/>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E3A957A-EDE9-4B45-B7F1-F3CC311643BA}" type="slidenum">
              <a:rPr lang="fi-FI" smtClean="0"/>
              <a:t>‹#›</a:t>
            </a:fld>
            <a:endParaRPr lang="fi-FI"/>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607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Sininen kukat">
            <a:extLst>
              <a:ext uri="{FF2B5EF4-FFF2-40B4-BE49-F238E27FC236}">
                <a16:creationId xmlns:a16="http://schemas.microsoft.com/office/drawing/2014/main" id="{06C47288-74E3-48D8-B7D1-C90348BDE067}"/>
              </a:ext>
            </a:extLst>
          </p:cNvPr>
          <p:cNvPicPr>
            <a:picLocks noChangeAspect="1"/>
          </p:cNvPicPr>
          <p:nvPr/>
        </p:nvPicPr>
        <p:blipFill rotWithShape="1">
          <a:blip r:embed="rId2">
            <a:extLst>
              <a:ext uri="{28A0092B-C50C-407E-A947-70E740481C1C}">
                <a14:useLocalDpi xmlns:a14="http://schemas.microsoft.com/office/drawing/2010/main" val="0"/>
              </a:ext>
            </a:extLst>
          </a:blip>
          <a:srcRect l="2890" t="9091" r="6201"/>
          <a:stretch/>
        </p:blipFill>
        <p:spPr>
          <a:xfrm>
            <a:off x="20" y="10"/>
            <a:ext cx="12191980" cy="6857990"/>
          </a:xfrm>
          <a:prstGeom prst="rect">
            <a:avLst/>
          </a:prstGeom>
        </p:spPr>
      </p:pic>
      <p:sp>
        <p:nvSpPr>
          <p:cNvPr id="28" name="Rectangle 9">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Otsikko 1">
            <a:extLst>
              <a:ext uri="{FF2B5EF4-FFF2-40B4-BE49-F238E27FC236}">
                <a16:creationId xmlns:a16="http://schemas.microsoft.com/office/drawing/2014/main" id="{018986FF-0AB3-4055-9D65-E03CB975988C}"/>
              </a:ext>
            </a:extLst>
          </p:cNvPr>
          <p:cNvSpPr>
            <a:spLocks noGrp="1"/>
          </p:cNvSpPr>
          <p:nvPr>
            <p:ph type="ctrTitle"/>
          </p:nvPr>
        </p:nvSpPr>
        <p:spPr>
          <a:xfrm>
            <a:off x="457200" y="4960137"/>
            <a:ext cx="7772400" cy="1463040"/>
          </a:xfrm>
        </p:spPr>
        <p:txBody>
          <a:bodyPr>
            <a:normAutofit/>
          </a:bodyPr>
          <a:lstStyle/>
          <a:p>
            <a:r>
              <a:rPr lang="fi-FI" dirty="0">
                <a:solidFill>
                  <a:srgbClr val="FFFFFF"/>
                </a:solidFill>
              </a:rPr>
              <a:t>Tohmajärven hyvinvointisuunnitelma</a:t>
            </a:r>
          </a:p>
        </p:txBody>
      </p:sp>
      <p:sp>
        <p:nvSpPr>
          <p:cNvPr id="3" name="Alaotsikko 2">
            <a:extLst>
              <a:ext uri="{FF2B5EF4-FFF2-40B4-BE49-F238E27FC236}">
                <a16:creationId xmlns:a16="http://schemas.microsoft.com/office/drawing/2014/main" id="{5294134A-0B16-4280-8D3B-CBCE1F0081A0}"/>
              </a:ext>
            </a:extLst>
          </p:cNvPr>
          <p:cNvSpPr>
            <a:spLocks noGrp="1"/>
          </p:cNvSpPr>
          <p:nvPr>
            <p:ph type="subTitle" idx="1"/>
          </p:nvPr>
        </p:nvSpPr>
        <p:spPr>
          <a:xfrm>
            <a:off x="8610600" y="4960137"/>
            <a:ext cx="3200400" cy="1463040"/>
          </a:xfrm>
        </p:spPr>
        <p:txBody>
          <a:bodyPr>
            <a:normAutofit/>
          </a:bodyPr>
          <a:lstStyle/>
          <a:p>
            <a:r>
              <a:rPr lang="fi-FI" dirty="0">
                <a:solidFill>
                  <a:srgbClr val="FFFFFF"/>
                </a:solidFill>
              </a:rPr>
              <a:t>2022-2025</a:t>
            </a:r>
          </a:p>
        </p:txBody>
      </p:sp>
      <p:cxnSp>
        <p:nvCxnSpPr>
          <p:cNvPr id="31" name="Straight Connector 11">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94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2">
            <a:extLst>
              <a:ext uri="{FF2B5EF4-FFF2-40B4-BE49-F238E27FC236}">
                <a16:creationId xmlns:a16="http://schemas.microsoft.com/office/drawing/2014/main" id="{2257AF2C-0A15-4CEB-B468-2A50AA3EA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439C4A67-1FE6-4419-AE54-36DC228D5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341DC2C-4CEC-4B5C-8885-10D2B6A6564F}"/>
              </a:ext>
            </a:extLst>
          </p:cNvPr>
          <p:cNvSpPr>
            <a:spLocks noGrp="1"/>
          </p:cNvSpPr>
          <p:nvPr>
            <p:ph type="title"/>
          </p:nvPr>
        </p:nvSpPr>
        <p:spPr>
          <a:xfrm>
            <a:off x="1024128" y="4971088"/>
            <a:ext cx="9720072" cy="1499616"/>
          </a:xfrm>
        </p:spPr>
        <p:txBody>
          <a:bodyPr>
            <a:normAutofit/>
          </a:bodyPr>
          <a:lstStyle/>
          <a:p>
            <a:r>
              <a:rPr lang="fi-FI">
                <a:solidFill>
                  <a:srgbClr val="FFFFFF"/>
                </a:solidFill>
              </a:rPr>
              <a:t>Tohmajärveläisten Yhteinen hyvinvointi</a:t>
            </a:r>
          </a:p>
        </p:txBody>
      </p:sp>
      <p:cxnSp>
        <p:nvCxnSpPr>
          <p:cNvPr id="24" name="Straight Connector 16">
            <a:extLst>
              <a:ext uri="{FF2B5EF4-FFF2-40B4-BE49-F238E27FC236}">
                <a16:creationId xmlns:a16="http://schemas.microsoft.com/office/drawing/2014/main" id="{CBB95296-1237-4C56-861C-8A75F892BE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Sisällön paikkamerkki 3">
            <a:extLst>
              <a:ext uri="{FF2B5EF4-FFF2-40B4-BE49-F238E27FC236}">
                <a16:creationId xmlns:a16="http://schemas.microsoft.com/office/drawing/2014/main" id="{769C0F4A-4002-4F2D-9EFF-181A426F6018}"/>
              </a:ext>
            </a:extLst>
          </p:cNvPr>
          <p:cNvGraphicFramePr>
            <a:graphicFrameLocks noGrp="1"/>
          </p:cNvGraphicFramePr>
          <p:nvPr>
            <p:ph idx="1"/>
            <p:extLst>
              <p:ext uri="{D42A27DB-BD31-4B8C-83A1-F6EECF244321}">
                <p14:modId xmlns:p14="http://schemas.microsoft.com/office/powerpoint/2010/main" val="3501210173"/>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4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F2FF63-16DF-4B2A-BB5D-6A4B939791D0}"/>
              </a:ext>
            </a:extLst>
          </p:cNvPr>
          <p:cNvSpPr>
            <a:spLocks noGrp="1"/>
          </p:cNvSpPr>
          <p:nvPr>
            <p:ph type="title"/>
          </p:nvPr>
        </p:nvSpPr>
        <p:spPr/>
        <p:txBody>
          <a:bodyPr/>
          <a:lstStyle/>
          <a:p>
            <a:r>
              <a:rPr lang="fi-FI" dirty="0"/>
              <a:t>Hyvinvoinnin </a:t>
            </a:r>
            <a:r>
              <a:rPr lang="fi-FI" dirty="0" err="1"/>
              <a:t>swot-analyysi</a:t>
            </a:r>
            <a:endParaRPr lang="fi-FI" dirty="0"/>
          </a:p>
        </p:txBody>
      </p:sp>
      <p:graphicFrame>
        <p:nvGraphicFramePr>
          <p:cNvPr id="4" name="Sisällön paikkamerkki 3">
            <a:extLst>
              <a:ext uri="{FF2B5EF4-FFF2-40B4-BE49-F238E27FC236}">
                <a16:creationId xmlns:a16="http://schemas.microsoft.com/office/drawing/2014/main" id="{358960F9-DBFC-4817-B052-29E1FBCB2A8A}"/>
              </a:ext>
            </a:extLst>
          </p:cNvPr>
          <p:cNvGraphicFramePr>
            <a:graphicFrameLocks noGrp="1"/>
          </p:cNvGraphicFramePr>
          <p:nvPr>
            <p:ph idx="1"/>
            <p:extLst>
              <p:ext uri="{D42A27DB-BD31-4B8C-83A1-F6EECF244321}">
                <p14:modId xmlns:p14="http://schemas.microsoft.com/office/powerpoint/2010/main" val="42018850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05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9C0365A3-9839-4FC6-BFF6-7115C711F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F7813A1-0E0F-4794-862A-8061166C6DA6}"/>
              </a:ext>
            </a:extLst>
          </p:cNvPr>
          <p:cNvSpPr>
            <a:spLocks noGrp="1"/>
          </p:cNvSpPr>
          <p:nvPr>
            <p:ph type="title"/>
          </p:nvPr>
        </p:nvSpPr>
        <p:spPr>
          <a:xfrm>
            <a:off x="643468" y="643467"/>
            <a:ext cx="3415612" cy="5571066"/>
          </a:xfrm>
        </p:spPr>
        <p:txBody>
          <a:bodyPr>
            <a:normAutofit/>
          </a:bodyPr>
          <a:lstStyle/>
          <a:p>
            <a:r>
              <a:rPr lang="fi-FI">
                <a:solidFill>
                  <a:srgbClr val="FFFFFF"/>
                </a:solidFill>
              </a:rPr>
              <a:t>Hyvinvoinnin painopisteet</a:t>
            </a:r>
          </a:p>
        </p:txBody>
      </p:sp>
      <p:graphicFrame>
        <p:nvGraphicFramePr>
          <p:cNvPr id="11" name="Sisällön paikkamerkki 10">
            <a:extLst>
              <a:ext uri="{FF2B5EF4-FFF2-40B4-BE49-F238E27FC236}">
                <a16:creationId xmlns:a16="http://schemas.microsoft.com/office/drawing/2014/main" id="{325DDD04-6E36-4B60-92CF-EB1F890637EA}"/>
              </a:ext>
            </a:extLst>
          </p:cNvPr>
          <p:cNvGraphicFramePr>
            <a:graphicFrameLocks noGrp="1"/>
          </p:cNvGraphicFramePr>
          <p:nvPr>
            <p:ph idx="1"/>
            <p:extLst>
              <p:ext uri="{D42A27DB-BD31-4B8C-83A1-F6EECF244321}">
                <p14:modId xmlns:p14="http://schemas.microsoft.com/office/powerpoint/2010/main" val="49590802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91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B983CC-9921-43B6-9D1F-91E27A683BC3}"/>
              </a:ext>
            </a:extLst>
          </p:cNvPr>
          <p:cNvSpPr>
            <a:spLocks noGrp="1"/>
          </p:cNvSpPr>
          <p:nvPr>
            <p:ph type="title"/>
          </p:nvPr>
        </p:nvSpPr>
        <p:spPr/>
        <p:txBody>
          <a:bodyPr/>
          <a:lstStyle/>
          <a:p>
            <a:r>
              <a:rPr lang="fi-FI" dirty="0"/>
              <a:t>TERVEET ELINTAVAT</a:t>
            </a:r>
          </a:p>
        </p:txBody>
      </p:sp>
      <p:sp>
        <p:nvSpPr>
          <p:cNvPr id="3" name="Tekstin paikkamerkki 2">
            <a:extLst>
              <a:ext uri="{FF2B5EF4-FFF2-40B4-BE49-F238E27FC236}">
                <a16:creationId xmlns:a16="http://schemas.microsoft.com/office/drawing/2014/main" id="{C2D5FA54-E69D-4A5F-B987-906E1CB7991E}"/>
              </a:ext>
            </a:extLst>
          </p:cNvPr>
          <p:cNvSpPr>
            <a:spLocks noGrp="1"/>
          </p:cNvSpPr>
          <p:nvPr>
            <p:ph type="body" idx="1"/>
          </p:nvPr>
        </p:nvSpPr>
        <p:spPr/>
        <p:txBody>
          <a:bodyPr/>
          <a:lstStyle/>
          <a:p>
            <a:r>
              <a:rPr lang="fi-FI" dirty="0"/>
              <a:t>Terveet elintavat tukevat hyvinvointia</a:t>
            </a:r>
          </a:p>
        </p:txBody>
      </p:sp>
      <p:sp>
        <p:nvSpPr>
          <p:cNvPr id="4" name="Sisällön paikkamerkki 3">
            <a:extLst>
              <a:ext uri="{FF2B5EF4-FFF2-40B4-BE49-F238E27FC236}">
                <a16:creationId xmlns:a16="http://schemas.microsoft.com/office/drawing/2014/main" id="{6C223F5E-42FA-441A-A6F5-8DC9CDCC5BC6}"/>
              </a:ext>
            </a:extLst>
          </p:cNvPr>
          <p:cNvSpPr>
            <a:spLocks noGrp="1"/>
          </p:cNvSpPr>
          <p:nvPr>
            <p:ph sz="half" idx="2"/>
          </p:nvPr>
        </p:nvSpPr>
        <p:spPr/>
        <p:txBody>
          <a:bodyPr>
            <a:normAutofit fontScale="92500" lnSpcReduction="20000"/>
          </a:bodyPr>
          <a:lstStyle/>
          <a:p>
            <a:r>
              <a:rPr lang="fi-FI" dirty="0"/>
              <a:t>Terveiden </a:t>
            </a:r>
            <a:r>
              <a:rPr lang="fi-FI" dirty="0" err="1"/>
              <a:t>elintapojan</a:t>
            </a:r>
            <a:r>
              <a:rPr lang="fi-FI" dirty="0"/>
              <a:t> kolme peruskiveä ovat uni, ravinto ja liikunta. Terveiden elintapojen edistämisessä on tärkeää huomioida erityisesti edellä mainitut osa-alueet. Näiden elementtien ollessa kunnossa heijastuu se myös mielenhyvinvointiin sekä muihin elämän osa-alueisiin kuten mm. työ- ja perhe-elämään. Tohmajärven kouluterveyskyselyn (2021) tulosten perusteella aivan erityistä huomiota tulee kuitenkin kiinnittää päihteiden käytön vähentämiseen.</a:t>
            </a:r>
          </a:p>
        </p:txBody>
      </p:sp>
      <p:sp>
        <p:nvSpPr>
          <p:cNvPr id="5" name="Tekstin paikkamerkki 4">
            <a:extLst>
              <a:ext uri="{FF2B5EF4-FFF2-40B4-BE49-F238E27FC236}">
                <a16:creationId xmlns:a16="http://schemas.microsoft.com/office/drawing/2014/main" id="{1E64F059-4AB7-491C-9C85-BBDC263150C9}"/>
              </a:ext>
            </a:extLst>
          </p:cNvPr>
          <p:cNvSpPr>
            <a:spLocks noGrp="1"/>
          </p:cNvSpPr>
          <p:nvPr>
            <p:ph type="body" sz="quarter" idx="3"/>
          </p:nvPr>
        </p:nvSpPr>
        <p:spPr/>
        <p:txBody>
          <a:bodyPr/>
          <a:lstStyle/>
          <a:p>
            <a:r>
              <a:rPr lang="fi-FI" dirty="0"/>
              <a:t>Tavoitteet</a:t>
            </a:r>
          </a:p>
        </p:txBody>
      </p:sp>
      <p:sp>
        <p:nvSpPr>
          <p:cNvPr id="6" name="Sisällön paikkamerkki 5">
            <a:extLst>
              <a:ext uri="{FF2B5EF4-FFF2-40B4-BE49-F238E27FC236}">
                <a16:creationId xmlns:a16="http://schemas.microsoft.com/office/drawing/2014/main" id="{277E6E0D-E9A6-4431-9162-5FACAE8F2A22}"/>
              </a:ext>
            </a:extLst>
          </p:cNvPr>
          <p:cNvSpPr>
            <a:spLocks noGrp="1"/>
          </p:cNvSpPr>
          <p:nvPr>
            <p:ph sz="quarter" idx="4"/>
          </p:nvPr>
        </p:nvSpPr>
        <p:spPr/>
        <p:txBody>
          <a:bodyPr>
            <a:normAutofit fontScale="92500" lnSpcReduction="20000"/>
          </a:bodyPr>
          <a:lstStyle/>
          <a:p>
            <a:pPr lvl="0"/>
            <a:r>
              <a:rPr lang="fi-FI" dirty="0"/>
              <a:t>- liikunnallinen elämäntapa lisääntyy kaikissa ikäryhmissä (mittari: HYTE-kertoimen indikaattorit ja kouluterveyskyselyn tulokset)</a:t>
            </a:r>
          </a:p>
          <a:p>
            <a:pPr lvl="0"/>
            <a:r>
              <a:rPr lang="fi-FI" dirty="0"/>
              <a:t>- ylipainoisten lasten ja nuorten määrä ei enää lisäänny (vuosi 2025), kehityssuunnan kääntäminen pitkällä aikavälillä (mittari: Sotkanet)</a:t>
            </a:r>
          </a:p>
          <a:p>
            <a:pPr lvl="0"/>
            <a:r>
              <a:rPr lang="fi-FI" dirty="0"/>
              <a:t>- ehkäisevän päihdetyön rakenteita kehitetään ja päihteiden käyttöä saadaan vähennettyä kaikissa ikäryhmissä (Mittari: PAKKA-toimintamallin käyttöönottaminen ja kouluterveyskyselyn sekä muiden kyselyiden tulokset)</a:t>
            </a:r>
          </a:p>
        </p:txBody>
      </p:sp>
    </p:spTree>
    <p:extLst>
      <p:ext uri="{BB962C8B-B14F-4D97-AF65-F5344CB8AC3E}">
        <p14:creationId xmlns:p14="http://schemas.microsoft.com/office/powerpoint/2010/main" val="341425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15142F-76E5-4A6C-9113-4767CBC61817}"/>
              </a:ext>
            </a:extLst>
          </p:cNvPr>
          <p:cNvSpPr>
            <a:spLocks noGrp="1"/>
          </p:cNvSpPr>
          <p:nvPr>
            <p:ph type="title"/>
          </p:nvPr>
        </p:nvSpPr>
        <p:spPr/>
        <p:txBody>
          <a:bodyPr/>
          <a:lstStyle/>
          <a:p>
            <a:r>
              <a:rPr lang="fi-FI" dirty="0"/>
              <a:t>MIELEN HYVINVOINTI</a:t>
            </a:r>
          </a:p>
        </p:txBody>
      </p:sp>
      <p:sp>
        <p:nvSpPr>
          <p:cNvPr id="3" name="Tekstin paikkamerkki 2">
            <a:extLst>
              <a:ext uri="{FF2B5EF4-FFF2-40B4-BE49-F238E27FC236}">
                <a16:creationId xmlns:a16="http://schemas.microsoft.com/office/drawing/2014/main" id="{8A782206-1D18-4347-9BC9-3232DD7782E3}"/>
              </a:ext>
            </a:extLst>
          </p:cNvPr>
          <p:cNvSpPr>
            <a:spLocks noGrp="1"/>
          </p:cNvSpPr>
          <p:nvPr>
            <p:ph type="body" idx="1"/>
          </p:nvPr>
        </p:nvSpPr>
        <p:spPr/>
        <p:txBody>
          <a:bodyPr>
            <a:normAutofit fontScale="92500"/>
          </a:bodyPr>
          <a:lstStyle/>
          <a:p>
            <a:r>
              <a:rPr lang="fi-FI" dirty="0"/>
              <a:t>KAIKILLA ON OIKEUS JA MAHDOLLISUUS MIELEN HYVINVOINTIIN</a:t>
            </a:r>
          </a:p>
        </p:txBody>
      </p:sp>
      <p:sp>
        <p:nvSpPr>
          <p:cNvPr id="4" name="Sisällön paikkamerkki 3">
            <a:extLst>
              <a:ext uri="{FF2B5EF4-FFF2-40B4-BE49-F238E27FC236}">
                <a16:creationId xmlns:a16="http://schemas.microsoft.com/office/drawing/2014/main" id="{A5785C44-65F9-45D6-82E9-0BBAF1C1DD71}"/>
              </a:ext>
            </a:extLst>
          </p:cNvPr>
          <p:cNvSpPr>
            <a:spLocks noGrp="1"/>
          </p:cNvSpPr>
          <p:nvPr>
            <p:ph sz="half" idx="2"/>
          </p:nvPr>
        </p:nvSpPr>
        <p:spPr/>
        <p:txBody>
          <a:bodyPr/>
          <a:lstStyle/>
          <a:p>
            <a:r>
              <a:rPr lang="fi-FI" dirty="0"/>
              <a:t>Kouluterveyskyselyn (2021) perusteella lasten ja nuorten mielenterveyshaasteet ovat huomattavia. Koronakriisin myötä mielen pahoinvointi on lisääntynyt muissakin ikäryhmissä. Yksinäisyys on huomattavan suurta verrattuna valtakunnan ja maakunnan lukuihin. Yksinäisyyden torjunta tuleekin olemaan kunnan hyvinvointisuunnitelman keskeinen osa-alue joka sektorilla.</a:t>
            </a:r>
          </a:p>
        </p:txBody>
      </p:sp>
      <p:sp>
        <p:nvSpPr>
          <p:cNvPr id="5" name="Tekstin paikkamerkki 4">
            <a:extLst>
              <a:ext uri="{FF2B5EF4-FFF2-40B4-BE49-F238E27FC236}">
                <a16:creationId xmlns:a16="http://schemas.microsoft.com/office/drawing/2014/main" id="{49F55451-95A7-4B34-B5A3-8915E9F103DB}"/>
              </a:ext>
            </a:extLst>
          </p:cNvPr>
          <p:cNvSpPr>
            <a:spLocks noGrp="1"/>
          </p:cNvSpPr>
          <p:nvPr>
            <p:ph type="body" sz="quarter" idx="3"/>
          </p:nvPr>
        </p:nvSpPr>
        <p:spPr/>
        <p:txBody>
          <a:bodyPr>
            <a:normAutofit fontScale="92500"/>
          </a:bodyPr>
          <a:lstStyle/>
          <a:p>
            <a:r>
              <a:rPr lang="fi-FI" dirty="0"/>
              <a:t>TAVOITTEET</a:t>
            </a:r>
          </a:p>
        </p:txBody>
      </p:sp>
      <p:sp>
        <p:nvSpPr>
          <p:cNvPr id="6" name="Sisällön paikkamerkki 5">
            <a:extLst>
              <a:ext uri="{FF2B5EF4-FFF2-40B4-BE49-F238E27FC236}">
                <a16:creationId xmlns:a16="http://schemas.microsoft.com/office/drawing/2014/main" id="{0BA823AF-0567-4ADF-A2B6-6E0AB055495D}"/>
              </a:ext>
            </a:extLst>
          </p:cNvPr>
          <p:cNvSpPr>
            <a:spLocks noGrp="1"/>
          </p:cNvSpPr>
          <p:nvPr>
            <p:ph sz="quarter" idx="4"/>
          </p:nvPr>
        </p:nvSpPr>
        <p:spPr/>
        <p:txBody>
          <a:bodyPr/>
          <a:lstStyle/>
          <a:p>
            <a:pPr lvl="0"/>
            <a:r>
              <a:rPr lang="fi-FI" dirty="0"/>
              <a:t>- Yksinäisyys vähenee kaikissa ikäryhmissä (mittari: kouluterveyskysely, </a:t>
            </a:r>
            <a:r>
              <a:rPr lang="fi-FI" dirty="0" err="1"/>
              <a:t>FINterveys</a:t>
            </a:r>
            <a:r>
              <a:rPr lang="fi-FI" dirty="0"/>
              <a:t>)</a:t>
            </a:r>
          </a:p>
          <a:p>
            <a:pPr lvl="0"/>
            <a:r>
              <a:rPr lang="fi-FI" dirty="0"/>
              <a:t> - Lasten ja nuorten mielenterveys vahvistuu (mittari: kouluterveyskysely)</a:t>
            </a:r>
          </a:p>
          <a:p>
            <a:endParaRPr lang="fi-FI" dirty="0"/>
          </a:p>
        </p:txBody>
      </p:sp>
    </p:spTree>
    <p:extLst>
      <p:ext uri="{BB962C8B-B14F-4D97-AF65-F5344CB8AC3E}">
        <p14:creationId xmlns:p14="http://schemas.microsoft.com/office/powerpoint/2010/main" val="12289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53C79C-2B52-4AC0-BA76-3EBC3E12B8D1}"/>
              </a:ext>
            </a:extLst>
          </p:cNvPr>
          <p:cNvSpPr>
            <a:spLocks noGrp="1"/>
          </p:cNvSpPr>
          <p:nvPr>
            <p:ph type="title"/>
          </p:nvPr>
        </p:nvSpPr>
        <p:spPr/>
        <p:txBody>
          <a:bodyPr/>
          <a:lstStyle/>
          <a:p>
            <a:r>
              <a:rPr lang="fi-FI" dirty="0"/>
              <a:t>OSALLISUUS JA YHTEISÖLLISYYS</a:t>
            </a:r>
          </a:p>
        </p:txBody>
      </p:sp>
      <p:sp>
        <p:nvSpPr>
          <p:cNvPr id="3" name="Tekstin paikkamerkki 2">
            <a:extLst>
              <a:ext uri="{FF2B5EF4-FFF2-40B4-BE49-F238E27FC236}">
                <a16:creationId xmlns:a16="http://schemas.microsoft.com/office/drawing/2014/main" id="{4152132D-49A4-4902-AD63-EBF25E001DF6}"/>
              </a:ext>
            </a:extLst>
          </p:cNvPr>
          <p:cNvSpPr>
            <a:spLocks noGrp="1"/>
          </p:cNvSpPr>
          <p:nvPr>
            <p:ph type="body" idx="1"/>
          </p:nvPr>
        </p:nvSpPr>
        <p:spPr/>
        <p:txBody>
          <a:bodyPr/>
          <a:lstStyle/>
          <a:p>
            <a:r>
              <a:rPr lang="fi-FI" dirty="0"/>
              <a:t>KAIKILLA ON MAHDOLLISUUS OSALLISUUTEEN</a:t>
            </a:r>
          </a:p>
        </p:txBody>
      </p:sp>
      <p:sp>
        <p:nvSpPr>
          <p:cNvPr id="4" name="Sisällön paikkamerkki 3">
            <a:extLst>
              <a:ext uri="{FF2B5EF4-FFF2-40B4-BE49-F238E27FC236}">
                <a16:creationId xmlns:a16="http://schemas.microsoft.com/office/drawing/2014/main" id="{776F350A-2EC2-4C5B-9495-F8A514560D86}"/>
              </a:ext>
            </a:extLst>
          </p:cNvPr>
          <p:cNvSpPr>
            <a:spLocks noGrp="1"/>
          </p:cNvSpPr>
          <p:nvPr>
            <p:ph sz="half" idx="2"/>
          </p:nvPr>
        </p:nvSpPr>
        <p:spPr/>
        <p:txBody>
          <a:bodyPr>
            <a:normAutofit/>
          </a:bodyPr>
          <a:lstStyle/>
          <a:p>
            <a:r>
              <a:rPr lang="fi-FI" dirty="0"/>
              <a:t>Kokemus osallisuudesta – yhteisöön kuulumisen tunteesta – lisää hyvinvointia, turvallisuutta, uskoa tulevaisuuteen ja omiin mahdollisuuksiin. Osallisuus vähentää yksinäisyyttä ja parantaa elämänlaatua.</a:t>
            </a:r>
          </a:p>
        </p:txBody>
      </p:sp>
      <p:sp>
        <p:nvSpPr>
          <p:cNvPr id="5" name="Tekstin paikkamerkki 4">
            <a:extLst>
              <a:ext uri="{FF2B5EF4-FFF2-40B4-BE49-F238E27FC236}">
                <a16:creationId xmlns:a16="http://schemas.microsoft.com/office/drawing/2014/main" id="{9319B38A-1526-486E-83A8-FD3E6E24F449}"/>
              </a:ext>
            </a:extLst>
          </p:cNvPr>
          <p:cNvSpPr>
            <a:spLocks noGrp="1"/>
          </p:cNvSpPr>
          <p:nvPr>
            <p:ph type="body" sz="quarter" idx="3"/>
          </p:nvPr>
        </p:nvSpPr>
        <p:spPr/>
        <p:txBody>
          <a:bodyPr/>
          <a:lstStyle/>
          <a:p>
            <a:r>
              <a:rPr lang="fi-FI" dirty="0"/>
              <a:t>TAVOITTEET</a:t>
            </a:r>
          </a:p>
        </p:txBody>
      </p:sp>
      <p:sp>
        <p:nvSpPr>
          <p:cNvPr id="6" name="Sisällön paikkamerkki 5">
            <a:extLst>
              <a:ext uri="{FF2B5EF4-FFF2-40B4-BE49-F238E27FC236}">
                <a16:creationId xmlns:a16="http://schemas.microsoft.com/office/drawing/2014/main" id="{7E5B91EA-B82C-434F-ABEF-7D1D9792D0F1}"/>
              </a:ext>
            </a:extLst>
          </p:cNvPr>
          <p:cNvSpPr>
            <a:spLocks noGrp="1"/>
          </p:cNvSpPr>
          <p:nvPr>
            <p:ph sz="quarter" idx="4"/>
          </p:nvPr>
        </p:nvSpPr>
        <p:spPr/>
        <p:txBody>
          <a:bodyPr>
            <a:normAutofit/>
          </a:bodyPr>
          <a:lstStyle/>
          <a:p>
            <a:pPr lvl="0"/>
            <a:r>
              <a:rPr lang="fi-FI" dirty="0"/>
              <a:t>- tuetaan yhdistysten kansalaistoimintaa (mittari: kuntalaiskysely)</a:t>
            </a:r>
          </a:p>
          <a:p>
            <a:pPr lvl="0"/>
            <a:r>
              <a:rPr lang="fi-FI" dirty="0"/>
              <a:t>- lisätään kuntalaisten osallisuuden kokemuksia (mittari: THL-osallisuusindikaattori)</a:t>
            </a:r>
          </a:p>
          <a:p>
            <a:endParaRPr lang="fi-FI" dirty="0"/>
          </a:p>
        </p:txBody>
      </p:sp>
    </p:spTree>
    <p:extLst>
      <p:ext uri="{BB962C8B-B14F-4D97-AF65-F5344CB8AC3E}">
        <p14:creationId xmlns:p14="http://schemas.microsoft.com/office/powerpoint/2010/main" val="198053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8" name="Straight Connector 77">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6522F9-CDD4-4C4A-BA58-C35C11FD2D6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5000" dirty="0" err="1">
                <a:solidFill>
                  <a:srgbClr val="FFFFFF"/>
                </a:solidFill>
              </a:rPr>
              <a:t>Strateginen</a:t>
            </a:r>
            <a:r>
              <a:rPr lang="en-US" sz="5000" dirty="0">
                <a:solidFill>
                  <a:srgbClr val="FFFFFF"/>
                </a:solidFill>
              </a:rPr>
              <a:t> </a:t>
            </a:r>
            <a:r>
              <a:rPr lang="en-US" sz="5000" dirty="0" err="1">
                <a:solidFill>
                  <a:srgbClr val="FFFFFF"/>
                </a:solidFill>
              </a:rPr>
              <a:t>mittaristo</a:t>
            </a:r>
            <a:endParaRPr lang="en-US" sz="5000" dirty="0">
              <a:solidFill>
                <a:srgbClr val="FFFFFF"/>
              </a:solidFill>
            </a:endParaRPr>
          </a:p>
        </p:txBody>
      </p:sp>
      <p:pic>
        <p:nvPicPr>
          <p:cNvPr id="1026" name="Picture 2" descr="Kuntien hyte-kerroin -järjestelmä. Kuvion sisältö on esitetty sivulla tekstimuodossa.">
            <a:extLst>
              <a:ext uri="{FF2B5EF4-FFF2-40B4-BE49-F238E27FC236}">
                <a16:creationId xmlns:a16="http://schemas.microsoft.com/office/drawing/2014/main" id="{A9E2ED2A-CD77-4DAA-BA9E-5D59B54D535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56" r="128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n paikkamerkki 3">
            <a:extLst>
              <a:ext uri="{FF2B5EF4-FFF2-40B4-BE49-F238E27FC236}">
                <a16:creationId xmlns:a16="http://schemas.microsoft.com/office/drawing/2014/main" id="{4B8A93BC-477C-4AD9-BC9F-E1356FE14F6B}"/>
              </a:ext>
            </a:extLst>
          </p:cNvPr>
          <p:cNvSpPr>
            <a:spLocks noGrp="1"/>
          </p:cNvSpPr>
          <p:nvPr>
            <p:ph type="body" sz="half" idx="2"/>
          </p:nvPr>
        </p:nvSpPr>
        <p:spPr>
          <a:xfrm>
            <a:off x="8029319" y="917725"/>
            <a:ext cx="3424739" cy="4852362"/>
          </a:xfrm>
        </p:spPr>
        <p:txBody>
          <a:bodyPr vert="horz" lIns="45720" tIns="45720" rIns="45720" bIns="45720" rtlCol="0" anchor="ctr">
            <a:normAutofit/>
          </a:bodyPr>
          <a:lstStyle/>
          <a:p>
            <a:pPr>
              <a:lnSpc>
                <a:spcPct val="90000"/>
              </a:lnSpc>
            </a:pPr>
            <a:r>
              <a:rPr lang="en-US" dirty="0">
                <a:solidFill>
                  <a:srgbClr val="FFFFFF"/>
                </a:solidFill>
              </a:rPr>
              <a:t>HYTE-KERROIN</a:t>
            </a:r>
          </a:p>
          <a:p>
            <a:pPr>
              <a:lnSpc>
                <a:spcPct val="90000"/>
              </a:lnSpc>
            </a:pPr>
            <a:r>
              <a:rPr lang="en-US" b="0" i="0" dirty="0">
                <a:solidFill>
                  <a:srgbClr val="FFFFFF"/>
                </a:solidFill>
                <a:effectLst/>
              </a:rPr>
              <a:t>HYTE-</a:t>
            </a:r>
            <a:r>
              <a:rPr lang="en-US" b="0" i="0">
                <a:solidFill>
                  <a:srgbClr val="FFFFFF"/>
                </a:solidFill>
                <a:effectLst/>
              </a:rPr>
              <a:t>kerroin</a:t>
            </a:r>
            <a:r>
              <a:rPr lang="en-US" b="0" i="0" dirty="0">
                <a:solidFill>
                  <a:srgbClr val="FFFFFF"/>
                </a:solidFill>
                <a:effectLst/>
              </a:rPr>
              <a:t> on </a:t>
            </a:r>
            <a:r>
              <a:rPr lang="en-US" b="0" i="0">
                <a:solidFill>
                  <a:srgbClr val="FFFFFF"/>
                </a:solidFill>
                <a:effectLst/>
              </a:rPr>
              <a:t>kannustin</a:t>
            </a:r>
            <a:r>
              <a:rPr lang="en-US" b="0" i="0" dirty="0">
                <a:solidFill>
                  <a:srgbClr val="FFFFFF"/>
                </a:solidFill>
                <a:effectLst/>
              </a:rPr>
              <a:t>, </a:t>
            </a:r>
            <a:r>
              <a:rPr lang="en-US" b="0" i="0">
                <a:solidFill>
                  <a:srgbClr val="FFFFFF"/>
                </a:solidFill>
                <a:effectLst/>
              </a:rPr>
              <a:t>joka</a:t>
            </a:r>
            <a:r>
              <a:rPr lang="en-US" b="0" i="0" dirty="0">
                <a:solidFill>
                  <a:srgbClr val="FFFFFF"/>
                </a:solidFill>
                <a:effectLst/>
              </a:rPr>
              <a:t> </a:t>
            </a:r>
            <a:r>
              <a:rPr lang="en-US" b="0" i="0">
                <a:solidFill>
                  <a:srgbClr val="FFFFFF"/>
                </a:solidFill>
                <a:effectLst/>
              </a:rPr>
              <a:t>tarkoittaa</a:t>
            </a:r>
            <a:r>
              <a:rPr lang="en-US" b="0" i="0" dirty="0">
                <a:solidFill>
                  <a:srgbClr val="FFFFFF"/>
                </a:solidFill>
                <a:effectLst/>
              </a:rPr>
              <a:t>, </a:t>
            </a:r>
            <a:r>
              <a:rPr lang="en-US" b="0" i="0">
                <a:solidFill>
                  <a:srgbClr val="FFFFFF"/>
                </a:solidFill>
                <a:effectLst/>
              </a:rPr>
              <a:t>että</a:t>
            </a:r>
            <a:r>
              <a:rPr lang="en-US" b="0" i="0" dirty="0">
                <a:solidFill>
                  <a:srgbClr val="FFFFFF"/>
                </a:solidFill>
                <a:effectLst/>
              </a:rPr>
              <a:t> </a:t>
            </a:r>
            <a:r>
              <a:rPr lang="en-US" b="0" i="0">
                <a:solidFill>
                  <a:srgbClr val="FFFFFF"/>
                </a:solidFill>
                <a:effectLst/>
              </a:rPr>
              <a:t>kuntien</a:t>
            </a:r>
            <a:r>
              <a:rPr lang="en-US" b="0" i="0" dirty="0">
                <a:solidFill>
                  <a:srgbClr val="FFFFFF"/>
                </a:solidFill>
                <a:effectLst/>
              </a:rPr>
              <a:t> </a:t>
            </a:r>
            <a:r>
              <a:rPr lang="en-US" b="0" i="0">
                <a:solidFill>
                  <a:srgbClr val="FFFFFF"/>
                </a:solidFill>
                <a:effectLst/>
              </a:rPr>
              <a:t>rahoituksen</a:t>
            </a:r>
            <a:r>
              <a:rPr lang="en-US" b="0" i="0" dirty="0">
                <a:solidFill>
                  <a:srgbClr val="FFFFFF"/>
                </a:solidFill>
                <a:effectLst/>
              </a:rPr>
              <a:t> </a:t>
            </a:r>
            <a:r>
              <a:rPr lang="en-US" b="0" i="0">
                <a:solidFill>
                  <a:srgbClr val="FFFFFF"/>
                </a:solidFill>
                <a:effectLst/>
              </a:rPr>
              <a:t>valtionosuuden</a:t>
            </a:r>
            <a:r>
              <a:rPr lang="en-US" b="0" i="0" dirty="0">
                <a:solidFill>
                  <a:srgbClr val="FFFFFF"/>
                </a:solidFill>
                <a:effectLst/>
              </a:rPr>
              <a:t> </a:t>
            </a:r>
            <a:r>
              <a:rPr lang="en-US" b="0" i="0">
                <a:solidFill>
                  <a:srgbClr val="FFFFFF"/>
                </a:solidFill>
                <a:effectLst/>
              </a:rPr>
              <a:t>suuruus</a:t>
            </a:r>
            <a:r>
              <a:rPr lang="en-US" b="0" i="0" dirty="0">
                <a:solidFill>
                  <a:srgbClr val="FFFFFF"/>
                </a:solidFill>
                <a:effectLst/>
              </a:rPr>
              <a:t> </a:t>
            </a:r>
            <a:r>
              <a:rPr lang="en-US" b="0" i="0">
                <a:solidFill>
                  <a:srgbClr val="FFFFFF"/>
                </a:solidFill>
                <a:effectLst/>
              </a:rPr>
              <a:t>määräytyy</a:t>
            </a:r>
            <a:r>
              <a:rPr lang="en-US" b="0" i="0" dirty="0">
                <a:solidFill>
                  <a:srgbClr val="FFFFFF"/>
                </a:solidFill>
                <a:effectLst/>
              </a:rPr>
              <a:t> </a:t>
            </a:r>
            <a:r>
              <a:rPr lang="en-US" b="0" i="0">
                <a:solidFill>
                  <a:srgbClr val="FFFFFF"/>
                </a:solidFill>
                <a:effectLst/>
              </a:rPr>
              <a:t>osaksi</a:t>
            </a:r>
            <a:r>
              <a:rPr lang="en-US" b="0" i="0" dirty="0">
                <a:solidFill>
                  <a:srgbClr val="FFFFFF"/>
                </a:solidFill>
                <a:effectLst/>
              </a:rPr>
              <a:t> </a:t>
            </a:r>
            <a:r>
              <a:rPr lang="en-US" b="0" i="0">
                <a:solidFill>
                  <a:srgbClr val="FFFFFF"/>
                </a:solidFill>
                <a:effectLst/>
              </a:rPr>
              <a:t>niiden</a:t>
            </a:r>
            <a:r>
              <a:rPr lang="en-US" b="0" i="0" dirty="0">
                <a:solidFill>
                  <a:srgbClr val="FFFFFF"/>
                </a:solidFill>
                <a:effectLst/>
              </a:rPr>
              <a:t> </a:t>
            </a:r>
            <a:r>
              <a:rPr lang="en-US" b="0" i="0">
                <a:solidFill>
                  <a:srgbClr val="FFFFFF"/>
                </a:solidFill>
                <a:effectLst/>
              </a:rPr>
              <a:t>tekemän</a:t>
            </a:r>
            <a:r>
              <a:rPr lang="en-US" b="0" i="0" dirty="0">
                <a:solidFill>
                  <a:srgbClr val="FFFFFF"/>
                </a:solidFill>
                <a:effectLst/>
              </a:rPr>
              <a:t> </a:t>
            </a:r>
            <a:r>
              <a:rPr lang="en-US" b="0" i="0">
                <a:solidFill>
                  <a:srgbClr val="FFFFFF"/>
                </a:solidFill>
                <a:effectLst/>
              </a:rPr>
              <a:t>hyvinvoinnin</a:t>
            </a:r>
            <a:r>
              <a:rPr lang="en-US" b="0" i="0" dirty="0">
                <a:solidFill>
                  <a:srgbClr val="FFFFFF"/>
                </a:solidFill>
                <a:effectLst/>
              </a:rPr>
              <a:t> ja </a:t>
            </a:r>
            <a:r>
              <a:rPr lang="en-US" b="0" i="0">
                <a:solidFill>
                  <a:srgbClr val="FFFFFF"/>
                </a:solidFill>
                <a:effectLst/>
              </a:rPr>
              <a:t>terveyden</a:t>
            </a:r>
            <a:r>
              <a:rPr lang="en-US" b="0" i="0" dirty="0">
                <a:solidFill>
                  <a:srgbClr val="FFFFFF"/>
                </a:solidFill>
                <a:effectLst/>
              </a:rPr>
              <a:t> </a:t>
            </a:r>
            <a:r>
              <a:rPr lang="en-US" b="0" i="0">
                <a:solidFill>
                  <a:srgbClr val="FFFFFF"/>
                </a:solidFill>
                <a:effectLst/>
              </a:rPr>
              <a:t>edistämistyön</a:t>
            </a:r>
            <a:r>
              <a:rPr lang="en-US" b="0" i="0" dirty="0">
                <a:solidFill>
                  <a:srgbClr val="FFFFFF"/>
                </a:solidFill>
                <a:effectLst/>
              </a:rPr>
              <a:t> </a:t>
            </a:r>
            <a:r>
              <a:rPr lang="en-US" b="0" i="0">
                <a:solidFill>
                  <a:srgbClr val="FFFFFF"/>
                </a:solidFill>
                <a:effectLst/>
              </a:rPr>
              <a:t>mukaan</a:t>
            </a:r>
            <a:r>
              <a:rPr lang="en-US" b="0" i="0" dirty="0">
                <a:solidFill>
                  <a:srgbClr val="FFFFFF"/>
                </a:solidFill>
                <a:effectLst/>
              </a:rPr>
              <a:t>. </a:t>
            </a:r>
            <a:r>
              <a:rPr lang="en-US" b="0" i="0">
                <a:solidFill>
                  <a:srgbClr val="FFFFFF"/>
                </a:solidFill>
                <a:effectLst/>
              </a:rPr>
              <a:t>Tällä</a:t>
            </a:r>
            <a:r>
              <a:rPr lang="en-US" b="0" i="0" dirty="0">
                <a:solidFill>
                  <a:srgbClr val="FFFFFF"/>
                </a:solidFill>
                <a:effectLst/>
              </a:rPr>
              <a:t> </a:t>
            </a:r>
            <a:r>
              <a:rPr lang="en-US" b="0" i="0">
                <a:solidFill>
                  <a:srgbClr val="FFFFFF"/>
                </a:solidFill>
                <a:effectLst/>
              </a:rPr>
              <a:t>halutaan</a:t>
            </a:r>
            <a:r>
              <a:rPr lang="en-US" b="0" i="0" dirty="0">
                <a:solidFill>
                  <a:srgbClr val="FFFFFF"/>
                </a:solidFill>
                <a:effectLst/>
              </a:rPr>
              <a:t> </a:t>
            </a:r>
            <a:r>
              <a:rPr lang="en-US" b="0" i="0">
                <a:solidFill>
                  <a:srgbClr val="FFFFFF"/>
                </a:solidFill>
                <a:effectLst/>
              </a:rPr>
              <a:t>varmistaa</a:t>
            </a:r>
            <a:r>
              <a:rPr lang="en-US" b="0" i="0" dirty="0">
                <a:solidFill>
                  <a:srgbClr val="FFFFFF"/>
                </a:solidFill>
                <a:effectLst/>
              </a:rPr>
              <a:t> </a:t>
            </a:r>
            <a:r>
              <a:rPr lang="en-US" b="0" i="0">
                <a:solidFill>
                  <a:srgbClr val="FFFFFF"/>
                </a:solidFill>
                <a:effectLst/>
              </a:rPr>
              <a:t>kuntien</a:t>
            </a:r>
            <a:r>
              <a:rPr lang="en-US" b="0" i="0" dirty="0">
                <a:solidFill>
                  <a:srgbClr val="FFFFFF"/>
                </a:solidFill>
                <a:effectLst/>
              </a:rPr>
              <a:t> </a:t>
            </a:r>
            <a:r>
              <a:rPr lang="en-US" b="0" i="0">
                <a:solidFill>
                  <a:srgbClr val="FFFFFF"/>
                </a:solidFill>
                <a:effectLst/>
              </a:rPr>
              <a:t>aktiivinen</a:t>
            </a:r>
            <a:r>
              <a:rPr lang="en-US" b="0" i="0" dirty="0">
                <a:solidFill>
                  <a:srgbClr val="FFFFFF"/>
                </a:solidFill>
                <a:effectLst/>
              </a:rPr>
              <a:t> </a:t>
            </a:r>
            <a:r>
              <a:rPr lang="en-US" b="0" i="0">
                <a:solidFill>
                  <a:srgbClr val="FFFFFF"/>
                </a:solidFill>
                <a:effectLst/>
              </a:rPr>
              <a:t>toiminta</a:t>
            </a:r>
            <a:r>
              <a:rPr lang="en-US" b="0" i="0" dirty="0">
                <a:solidFill>
                  <a:srgbClr val="FFFFFF"/>
                </a:solidFill>
                <a:effectLst/>
              </a:rPr>
              <a:t> </a:t>
            </a:r>
            <a:r>
              <a:rPr lang="en-US" b="0" i="0">
                <a:solidFill>
                  <a:srgbClr val="FFFFFF"/>
                </a:solidFill>
                <a:effectLst/>
              </a:rPr>
              <a:t>asukkaiden</a:t>
            </a:r>
            <a:r>
              <a:rPr lang="en-US" b="0" i="0" dirty="0">
                <a:solidFill>
                  <a:srgbClr val="FFFFFF"/>
                </a:solidFill>
                <a:effectLst/>
              </a:rPr>
              <a:t> </a:t>
            </a:r>
            <a:r>
              <a:rPr lang="en-US" b="0" i="0">
                <a:solidFill>
                  <a:srgbClr val="FFFFFF"/>
                </a:solidFill>
                <a:effectLst/>
              </a:rPr>
              <a:t>hyvinvoinnin</a:t>
            </a:r>
            <a:r>
              <a:rPr lang="en-US" b="0" i="0" dirty="0">
                <a:solidFill>
                  <a:srgbClr val="FFFFFF"/>
                </a:solidFill>
                <a:effectLst/>
              </a:rPr>
              <a:t> ja </a:t>
            </a:r>
            <a:r>
              <a:rPr lang="en-US" b="0" i="0">
                <a:solidFill>
                  <a:srgbClr val="FFFFFF"/>
                </a:solidFill>
                <a:effectLst/>
              </a:rPr>
              <a:t>terveyden</a:t>
            </a:r>
            <a:r>
              <a:rPr lang="en-US" b="0" i="0" dirty="0">
                <a:solidFill>
                  <a:srgbClr val="FFFFFF"/>
                </a:solidFill>
                <a:effectLst/>
              </a:rPr>
              <a:t> </a:t>
            </a:r>
            <a:r>
              <a:rPr lang="en-US" b="0" i="0">
                <a:solidFill>
                  <a:srgbClr val="FFFFFF"/>
                </a:solidFill>
                <a:effectLst/>
              </a:rPr>
              <a:t>edistämiseksi</a:t>
            </a:r>
            <a:r>
              <a:rPr lang="en-US" b="0" i="0" dirty="0">
                <a:solidFill>
                  <a:srgbClr val="FFFFFF"/>
                </a:solidFill>
                <a:effectLst/>
              </a:rPr>
              <a:t> </a:t>
            </a:r>
            <a:r>
              <a:rPr lang="en-US" b="0" i="0">
                <a:solidFill>
                  <a:srgbClr val="FFFFFF"/>
                </a:solidFill>
                <a:effectLst/>
              </a:rPr>
              <a:t>myös</a:t>
            </a:r>
            <a:r>
              <a:rPr lang="en-US" b="0" i="0" dirty="0">
                <a:solidFill>
                  <a:srgbClr val="FFFFFF"/>
                </a:solidFill>
                <a:effectLst/>
              </a:rPr>
              <a:t> sote-</a:t>
            </a:r>
            <a:r>
              <a:rPr lang="en-US" b="0" i="0">
                <a:solidFill>
                  <a:srgbClr val="FFFFFF"/>
                </a:solidFill>
                <a:effectLst/>
              </a:rPr>
              <a:t>uudistuksen</a:t>
            </a:r>
            <a:r>
              <a:rPr lang="en-US" b="0" i="0" dirty="0">
                <a:solidFill>
                  <a:srgbClr val="FFFFFF"/>
                </a:solidFill>
                <a:effectLst/>
              </a:rPr>
              <a:t> </a:t>
            </a:r>
            <a:r>
              <a:rPr lang="en-US" b="0" i="0">
                <a:solidFill>
                  <a:srgbClr val="FFFFFF"/>
                </a:solidFill>
                <a:effectLst/>
              </a:rPr>
              <a:t>jälkeen</a:t>
            </a:r>
            <a:r>
              <a:rPr lang="en-US" b="0" i="0" dirty="0">
                <a:solidFill>
                  <a:srgbClr val="FFFFFF"/>
                </a:solidFill>
                <a:effectLst/>
              </a:rPr>
              <a:t>. </a:t>
            </a:r>
          </a:p>
          <a:p>
            <a:pPr>
              <a:lnSpc>
                <a:spcPct val="90000"/>
              </a:lnSpc>
            </a:pPr>
            <a:r>
              <a:rPr lang="en-US" b="0" i="0">
                <a:solidFill>
                  <a:srgbClr val="FFFFFF"/>
                </a:solidFill>
                <a:effectLst/>
              </a:rPr>
              <a:t>Hytekerroin</a:t>
            </a:r>
            <a:r>
              <a:rPr lang="en-US" b="0" i="0" dirty="0">
                <a:solidFill>
                  <a:srgbClr val="FFFFFF"/>
                </a:solidFill>
                <a:effectLst/>
              </a:rPr>
              <a:t> </a:t>
            </a:r>
            <a:r>
              <a:rPr lang="en-US" b="0" i="0">
                <a:solidFill>
                  <a:srgbClr val="FFFFFF"/>
                </a:solidFill>
                <a:effectLst/>
              </a:rPr>
              <a:t>muodostuu</a:t>
            </a:r>
            <a:r>
              <a:rPr lang="en-US" b="0" i="0" dirty="0">
                <a:solidFill>
                  <a:srgbClr val="FFFFFF"/>
                </a:solidFill>
                <a:effectLst/>
              </a:rPr>
              <a:t> </a:t>
            </a:r>
            <a:r>
              <a:rPr lang="en-US" b="0" i="0">
                <a:solidFill>
                  <a:srgbClr val="FFFFFF"/>
                </a:solidFill>
                <a:effectLst/>
              </a:rPr>
              <a:t>prosessi</a:t>
            </a:r>
            <a:r>
              <a:rPr lang="en-US" b="0" i="0" dirty="0">
                <a:solidFill>
                  <a:srgbClr val="FFFFFF"/>
                </a:solidFill>
                <a:effectLst/>
              </a:rPr>
              <a:t>- ja </a:t>
            </a:r>
            <a:r>
              <a:rPr lang="en-US" b="0" i="0">
                <a:solidFill>
                  <a:srgbClr val="FFFFFF"/>
                </a:solidFill>
                <a:effectLst/>
              </a:rPr>
              <a:t>tulosindikaattoreista</a:t>
            </a:r>
            <a:r>
              <a:rPr lang="en-US" b="0" i="0" dirty="0">
                <a:solidFill>
                  <a:srgbClr val="FFFFFF"/>
                </a:solidFill>
                <a:effectLst/>
              </a:rPr>
              <a:t>.</a:t>
            </a:r>
          </a:p>
          <a:p>
            <a:pPr>
              <a:lnSpc>
                <a:spcPct val="90000"/>
              </a:lnSpc>
            </a:pPr>
            <a:r>
              <a:rPr lang="en-US" b="0" i="0">
                <a:solidFill>
                  <a:srgbClr val="FFFFFF"/>
                </a:solidFill>
                <a:effectLst/>
              </a:rPr>
              <a:t>Kannustin</a:t>
            </a:r>
            <a:r>
              <a:rPr lang="en-US" b="0" i="0" dirty="0">
                <a:solidFill>
                  <a:srgbClr val="FFFFFF"/>
                </a:solidFill>
                <a:effectLst/>
              </a:rPr>
              <a:t> on </a:t>
            </a:r>
            <a:r>
              <a:rPr lang="en-US" b="0" i="0">
                <a:solidFill>
                  <a:srgbClr val="FFFFFF"/>
                </a:solidFill>
                <a:effectLst/>
              </a:rPr>
              <a:t>suunniteltu</a:t>
            </a:r>
            <a:r>
              <a:rPr lang="en-US" b="0" i="0" dirty="0">
                <a:solidFill>
                  <a:srgbClr val="FFFFFF"/>
                </a:solidFill>
                <a:effectLst/>
              </a:rPr>
              <a:t> </a:t>
            </a:r>
            <a:r>
              <a:rPr lang="en-US" b="0" i="0">
                <a:solidFill>
                  <a:srgbClr val="FFFFFF"/>
                </a:solidFill>
                <a:effectLst/>
              </a:rPr>
              <a:t>otettavan</a:t>
            </a:r>
            <a:r>
              <a:rPr lang="en-US" b="0" i="0" dirty="0">
                <a:solidFill>
                  <a:srgbClr val="FFFFFF"/>
                </a:solidFill>
                <a:effectLst/>
              </a:rPr>
              <a:t> </a:t>
            </a:r>
            <a:r>
              <a:rPr lang="en-US" b="0" i="0">
                <a:solidFill>
                  <a:srgbClr val="FFFFFF"/>
                </a:solidFill>
                <a:effectLst/>
              </a:rPr>
              <a:t>käyttöön</a:t>
            </a:r>
            <a:r>
              <a:rPr lang="en-US" b="0" i="0" dirty="0">
                <a:solidFill>
                  <a:srgbClr val="FFFFFF"/>
                </a:solidFill>
                <a:effectLst/>
              </a:rPr>
              <a:t> </a:t>
            </a:r>
            <a:r>
              <a:rPr lang="en-US" b="0" i="0">
                <a:solidFill>
                  <a:srgbClr val="FFFFFF"/>
                </a:solidFill>
                <a:effectLst/>
              </a:rPr>
              <a:t>vuoden</a:t>
            </a:r>
            <a:r>
              <a:rPr lang="en-US" b="0" i="0" dirty="0">
                <a:solidFill>
                  <a:srgbClr val="FFFFFF"/>
                </a:solidFill>
                <a:effectLst/>
              </a:rPr>
              <a:t> 2023 </a:t>
            </a:r>
            <a:r>
              <a:rPr lang="en-US" b="0" i="0">
                <a:solidFill>
                  <a:srgbClr val="FFFFFF"/>
                </a:solidFill>
                <a:effectLst/>
              </a:rPr>
              <a:t>alusta</a:t>
            </a:r>
            <a:r>
              <a:rPr lang="en-US" b="0" i="0" dirty="0">
                <a:solidFill>
                  <a:srgbClr val="FFFFFF"/>
                </a:solidFill>
                <a:effectLst/>
              </a:rPr>
              <a:t>, </a:t>
            </a:r>
            <a:r>
              <a:rPr lang="en-US" b="0" i="0">
                <a:solidFill>
                  <a:srgbClr val="FFFFFF"/>
                </a:solidFill>
                <a:effectLst/>
              </a:rPr>
              <a:t>jolloin</a:t>
            </a:r>
            <a:r>
              <a:rPr lang="en-US" b="0" i="0" dirty="0">
                <a:solidFill>
                  <a:srgbClr val="FFFFFF"/>
                </a:solidFill>
                <a:effectLst/>
              </a:rPr>
              <a:t> </a:t>
            </a:r>
            <a:r>
              <a:rPr lang="en-US" b="0" i="0">
                <a:solidFill>
                  <a:srgbClr val="FFFFFF"/>
                </a:solidFill>
                <a:effectLst/>
              </a:rPr>
              <a:t>kunnille</a:t>
            </a:r>
            <a:r>
              <a:rPr lang="en-US" b="0" i="0" dirty="0">
                <a:solidFill>
                  <a:srgbClr val="FFFFFF"/>
                </a:solidFill>
                <a:effectLst/>
              </a:rPr>
              <a:t> </a:t>
            </a:r>
            <a:r>
              <a:rPr lang="en-US" b="0" i="0">
                <a:solidFill>
                  <a:srgbClr val="FFFFFF"/>
                </a:solidFill>
                <a:effectLst/>
              </a:rPr>
              <a:t>jaetaan</a:t>
            </a:r>
            <a:r>
              <a:rPr lang="en-US" b="0" i="0" dirty="0">
                <a:solidFill>
                  <a:srgbClr val="FFFFFF"/>
                </a:solidFill>
                <a:effectLst/>
              </a:rPr>
              <a:t> </a:t>
            </a:r>
            <a:r>
              <a:rPr lang="en-US" b="0" i="0">
                <a:solidFill>
                  <a:srgbClr val="FFFFFF"/>
                </a:solidFill>
                <a:effectLst/>
              </a:rPr>
              <a:t>ensimmäisen</a:t>
            </a:r>
            <a:r>
              <a:rPr lang="en-US" b="0" i="0" dirty="0">
                <a:solidFill>
                  <a:srgbClr val="FFFFFF"/>
                </a:solidFill>
                <a:effectLst/>
              </a:rPr>
              <a:t> </a:t>
            </a:r>
            <a:r>
              <a:rPr lang="en-US" b="0" i="0">
                <a:solidFill>
                  <a:srgbClr val="FFFFFF"/>
                </a:solidFill>
                <a:effectLst/>
              </a:rPr>
              <a:t>kerran</a:t>
            </a:r>
            <a:r>
              <a:rPr lang="en-US" b="0" i="0" dirty="0">
                <a:solidFill>
                  <a:srgbClr val="FFFFFF"/>
                </a:solidFill>
                <a:effectLst/>
              </a:rPr>
              <a:t> </a:t>
            </a:r>
            <a:r>
              <a:rPr lang="en-US" b="0" i="0">
                <a:solidFill>
                  <a:srgbClr val="FFFFFF"/>
                </a:solidFill>
                <a:effectLst/>
              </a:rPr>
              <a:t>uudistuksen</a:t>
            </a:r>
            <a:r>
              <a:rPr lang="en-US" b="0" i="0" dirty="0">
                <a:solidFill>
                  <a:srgbClr val="FFFFFF"/>
                </a:solidFill>
                <a:effectLst/>
              </a:rPr>
              <a:t> </a:t>
            </a:r>
            <a:r>
              <a:rPr lang="en-US" b="0" i="0">
                <a:solidFill>
                  <a:srgbClr val="FFFFFF"/>
                </a:solidFill>
                <a:effectLst/>
              </a:rPr>
              <a:t>jälkeinen</a:t>
            </a:r>
            <a:r>
              <a:rPr lang="en-US" b="0" i="0" dirty="0">
                <a:solidFill>
                  <a:srgbClr val="FFFFFF"/>
                </a:solidFill>
                <a:effectLst/>
              </a:rPr>
              <a:t> </a:t>
            </a:r>
            <a:r>
              <a:rPr lang="en-US" b="0" i="0">
                <a:solidFill>
                  <a:srgbClr val="FFFFFF"/>
                </a:solidFill>
                <a:effectLst/>
              </a:rPr>
              <a:t>valtionosuus</a:t>
            </a:r>
            <a:r>
              <a:rPr lang="en-US" b="0" i="0" dirty="0">
                <a:solidFill>
                  <a:srgbClr val="FFFFFF"/>
                </a:solidFill>
                <a:effectLst/>
              </a:rPr>
              <a:t>. Jo </a:t>
            </a:r>
            <a:r>
              <a:rPr lang="en-US" b="0" i="0">
                <a:solidFill>
                  <a:srgbClr val="FFFFFF"/>
                </a:solidFill>
                <a:effectLst/>
              </a:rPr>
              <a:t>nyt</a:t>
            </a:r>
            <a:r>
              <a:rPr lang="en-US" b="0" i="0" dirty="0">
                <a:solidFill>
                  <a:srgbClr val="FFFFFF"/>
                </a:solidFill>
                <a:effectLst/>
              </a:rPr>
              <a:t> </a:t>
            </a:r>
            <a:r>
              <a:rPr lang="en-US" b="0" i="0">
                <a:solidFill>
                  <a:srgbClr val="FFFFFF"/>
                </a:solidFill>
                <a:effectLst/>
              </a:rPr>
              <a:t>tehtävä</a:t>
            </a:r>
            <a:r>
              <a:rPr lang="en-US" b="0" i="0" dirty="0">
                <a:solidFill>
                  <a:srgbClr val="FFFFFF"/>
                </a:solidFill>
                <a:effectLst/>
              </a:rPr>
              <a:t> </a:t>
            </a:r>
            <a:r>
              <a:rPr lang="en-US" b="0" i="0">
                <a:solidFill>
                  <a:srgbClr val="FFFFFF"/>
                </a:solidFill>
                <a:effectLst/>
              </a:rPr>
              <a:t>työ</a:t>
            </a:r>
            <a:r>
              <a:rPr lang="en-US" b="0" i="0" dirty="0">
                <a:solidFill>
                  <a:srgbClr val="FFFFFF"/>
                </a:solidFill>
                <a:effectLst/>
              </a:rPr>
              <a:t> </a:t>
            </a:r>
            <a:r>
              <a:rPr lang="en-US" b="0" i="0">
                <a:solidFill>
                  <a:srgbClr val="FFFFFF"/>
                </a:solidFill>
                <a:effectLst/>
              </a:rPr>
              <a:t>tulee</a:t>
            </a:r>
            <a:r>
              <a:rPr lang="en-US" b="0" i="0" dirty="0">
                <a:solidFill>
                  <a:srgbClr val="FFFFFF"/>
                </a:solidFill>
                <a:effectLst/>
              </a:rPr>
              <a:t> </a:t>
            </a:r>
            <a:r>
              <a:rPr lang="en-US" b="0" i="0">
                <a:solidFill>
                  <a:srgbClr val="FFFFFF"/>
                </a:solidFill>
                <a:effectLst/>
              </a:rPr>
              <a:t>siis</a:t>
            </a:r>
            <a:r>
              <a:rPr lang="en-US" b="0" i="0" dirty="0">
                <a:solidFill>
                  <a:srgbClr val="FFFFFF"/>
                </a:solidFill>
                <a:effectLst/>
              </a:rPr>
              <a:t> </a:t>
            </a:r>
            <a:r>
              <a:rPr lang="en-US" b="0" i="0">
                <a:solidFill>
                  <a:srgbClr val="FFFFFF"/>
                </a:solidFill>
                <a:effectLst/>
              </a:rPr>
              <a:t>vaikuttamaan</a:t>
            </a:r>
            <a:r>
              <a:rPr lang="en-US" b="0" i="0" dirty="0">
                <a:solidFill>
                  <a:srgbClr val="FFFFFF"/>
                </a:solidFill>
                <a:effectLst/>
              </a:rPr>
              <a:t> </a:t>
            </a:r>
            <a:r>
              <a:rPr lang="en-US" b="0" i="0">
                <a:solidFill>
                  <a:srgbClr val="FFFFFF"/>
                </a:solidFill>
                <a:effectLst/>
              </a:rPr>
              <a:t>rahoitukseen</a:t>
            </a:r>
            <a:r>
              <a:rPr lang="en-US" b="0" i="0" dirty="0">
                <a:solidFill>
                  <a:srgbClr val="FFFFFF"/>
                </a:solidFill>
                <a:effectLst/>
              </a:rPr>
              <a:t>.</a:t>
            </a:r>
            <a:endParaRPr lang="en-US" dirty="0">
              <a:solidFill>
                <a:srgbClr val="FFFFFF"/>
              </a:solidFill>
            </a:endParaRPr>
          </a:p>
        </p:txBody>
      </p:sp>
    </p:spTree>
    <p:extLst>
      <p:ext uri="{BB962C8B-B14F-4D97-AF65-F5344CB8AC3E}">
        <p14:creationId xmlns:p14="http://schemas.microsoft.com/office/powerpoint/2010/main" val="1778258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Integraali">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1706</TotalTime>
  <Words>571</Words>
  <Application>Microsoft Office PowerPoint</Application>
  <PresentationFormat>Laajakuva</PresentationFormat>
  <Paragraphs>71</Paragraphs>
  <Slides>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Tw Cen MT</vt:lpstr>
      <vt:lpstr>Tw Cen MT Condensed</vt:lpstr>
      <vt:lpstr>Wingdings 3</vt:lpstr>
      <vt:lpstr>Integraali</vt:lpstr>
      <vt:lpstr>Tohmajärven hyvinvointisuunnitelma</vt:lpstr>
      <vt:lpstr>Tohmajärveläisten Yhteinen hyvinvointi</vt:lpstr>
      <vt:lpstr>Hyvinvoinnin swot-analyysi</vt:lpstr>
      <vt:lpstr>Hyvinvoinnin painopisteet</vt:lpstr>
      <vt:lpstr>TERVEET ELINTAVAT</vt:lpstr>
      <vt:lpstr>MIELEN HYVINVOINTI</vt:lpstr>
      <vt:lpstr>OSALLISUUS JA YHTEISÖLLISYYS</vt:lpstr>
      <vt:lpstr>Strateginen mittaristo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Pasanen Petri</dc:creator>
  <cp:lastModifiedBy>Pasanen Petri</cp:lastModifiedBy>
  <cp:revision>4</cp:revision>
  <dcterms:created xsi:type="dcterms:W3CDTF">2022-04-06T10:53:11Z</dcterms:created>
  <dcterms:modified xsi:type="dcterms:W3CDTF">2022-04-20T07:32:46Z</dcterms:modified>
</cp:coreProperties>
</file>